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handoutMasterIdLst>
    <p:handoutMasterId r:id="rId40"/>
  </p:handoutMasterIdLst>
  <p:sldIdLst>
    <p:sldId id="257" r:id="rId5"/>
    <p:sldId id="306" r:id="rId6"/>
    <p:sldId id="301" r:id="rId7"/>
    <p:sldId id="302" r:id="rId8"/>
    <p:sldId id="322" r:id="rId9"/>
    <p:sldId id="327" r:id="rId10"/>
    <p:sldId id="324" r:id="rId11"/>
    <p:sldId id="328" r:id="rId12"/>
    <p:sldId id="330" r:id="rId13"/>
    <p:sldId id="332" r:id="rId14"/>
    <p:sldId id="307" r:id="rId15"/>
    <p:sldId id="333" r:id="rId16"/>
    <p:sldId id="334" r:id="rId17"/>
    <p:sldId id="311" r:id="rId18"/>
    <p:sldId id="308" r:id="rId19"/>
    <p:sldId id="309" r:id="rId20"/>
    <p:sldId id="312" r:id="rId21"/>
    <p:sldId id="314" r:id="rId22"/>
    <p:sldId id="315" r:id="rId23"/>
    <p:sldId id="319" r:id="rId24"/>
    <p:sldId id="316" r:id="rId25"/>
    <p:sldId id="339" r:id="rId26"/>
    <p:sldId id="340" r:id="rId27"/>
    <p:sldId id="341" r:id="rId28"/>
    <p:sldId id="342" r:id="rId29"/>
    <p:sldId id="343" r:id="rId30"/>
    <p:sldId id="348" r:id="rId31"/>
    <p:sldId id="346" r:id="rId32"/>
    <p:sldId id="349" r:id="rId33"/>
    <p:sldId id="320" r:id="rId34"/>
    <p:sldId id="350" r:id="rId35"/>
    <p:sldId id="352" r:id="rId36"/>
    <p:sldId id="351" r:id="rId37"/>
    <p:sldId id="345" r:id="rId38"/>
  </p:sldIdLst>
  <p:sldSz cx="12192000" cy="6858000"/>
  <p:notesSz cx="6797675" cy="9926638"/>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1">
          <p15:clr>
            <a:srgbClr val="A4A3A4"/>
          </p15:clr>
        </p15:guide>
        <p15:guide id="2" pos="113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0049"/>
    <a:srgbClr val="002757"/>
    <a:srgbClr val="E7E6E6"/>
    <a:srgbClr val="FF333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7F33BF-A98E-48C8-AF34-5BDAC12854D2}" v="2" dt="2018-05-28T11:05:05.9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84913" autoAdjust="0"/>
  </p:normalViewPr>
  <p:slideViewPr>
    <p:cSldViewPr snapToGrid="0">
      <p:cViewPr varScale="1">
        <p:scale>
          <a:sx n="97" d="100"/>
          <a:sy n="97" d="100"/>
        </p:scale>
        <p:origin x="1128" y="72"/>
      </p:cViewPr>
      <p:guideLst>
        <p:guide orient="horz" pos="911"/>
        <p:guide pos="1132"/>
      </p:guideLst>
    </p:cSldViewPr>
  </p:slideViewPr>
  <p:notesTextViewPr>
    <p:cViewPr>
      <p:scale>
        <a:sx n="1" d="1"/>
        <a:sy n="1" d="1"/>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eter Philippaerts" userId="35040aa7c69befd9" providerId="LiveId" clId="{47FD58E3-2EA4-4832-8616-8BFD9ED550E6}"/>
    <pc:docChg chg="undo custSel addSld delSld modSld sldOrd">
      <pc:chgData name="Pieter Philippaerts" userId="35040aa7c69befd9" providerId="LiveId" clId="{47FD58E3-2EA4-4832-8616-8BFD9ED550E6}" dt="2018-03-05T13:04:12.216" v="1308"/>
      <pc:docMkLst>
        <pc:docMk/>
      </pc:docMkLst>
      <pc:sldChg chg="modSp ord modAnim">
        <pc:chgData name="Pieter Philippaerts" userId="35040aa7c69befd9" providerId="LiveId" clId="{47FD58E3-2EA4-4832-8616-8BFD9ED550E6}" dt="2018-03-02T22:12:37.255" v="1105" actId="20577"/>
        <pc:sldMkLst>
          <pc:docMk/>
          <pc:sldMk cId="562764165" sldId="320"/>
        </pc:sldMkLst>
        <pc:spChg chg="mod">
          <ac:chgData name="Pieter Philippaerts" userId="35040aa7c69befd9" providerId="LiveId" clId="{47FD58E3-2EA4-4832-8616-8BFD9ED550E6}" dt="2018-03-02T22:12:37.255" v="1105" actId="20577"/>
          <ac:spMkLst>
            <pc:docMk/>
            <pc:sldMk cId="562764165" sldId="320"/>
            <ac:spMk id="3" creationId="{00000000-0000-0000-0000-000000000000}"/>
          </ac:spMkLst>
        </pc:spChg>
      </pc:sldChg>
      <pc:sldChg chg="modTransition">
        <pc:chgData name="Pieter Philippaerts" userId="35040aa7c69befd9" providerId="LiveId" clId="{47FD58E3-2EA4-4832-8616-8BFD9ED550E6}" dt="2018-03-05T13:04:12.216" v="1308"/>
        <pc:sldMkLst>
          <pc:docMk/>
          <pc:sldMk cId="2054629915" sldId="333"/>
        </pc:sldMkLst>
      </pc:sldChg>
      <pc:sldChg chg="addSp delSp modSp add modAnim">
        <pc:chgData name="Pieter Philippaerts" userId="35040aa7c69befd9" providerId="LiveId" clId="{47FD58E3-2EA4-4832-8616-8BFD9ED550E6}" dt="2018-03-02T22:19:13.242" v="1307"/>
        <pc:sldMkLst>
          <pc:docMk/>
          <pc:sldMk cId="3585015228" sldId="345"/>
        </pc:sldMkLst>
        <pc:spChg chg="mod">
          <ac:chgData name="Pieter Philippaerts" userId="35040aa7c69befd9" providerId="LiveId" clId="{47FD58E3-2EA4-4832-8616-8BFD9ED550E6}" dt="2018-03-02T22:15:51.924" v="1286" actId="20577"/>
          <ac:spMkLst>
            <pc:docMk/>
            <pc:sldMk cId="3585015228" sldId="345"/>
            <ac:spMk id="2" creationId="{9168F2D8-3BEA-4E07-B35B-E8FDE24C3ED8}"/>
          </ac:spMkLst>
        </pc:spChg>
        <pc:spChg chg="del">
          <ac:chgData name="Pieter Philippaerts" userId="35040aa7c69befd9" providerId="LiveId" clId="{47FD58E3-2EA4-4832-8616-8BFD9ED550E6}" dt="2018-03-02T21:56:52.057" v="431" actId="478"/>
          <ac:spMkLst>
            <pc:docMk/>
            <pc:sldMk cId="3585015228" sldId="345"/>
            <ac:spMk id="3" creationId="{F8A12E72-C432-4F89-9FB4-4CA7D9A71C9F}"/>
          </ac:spMkLst>
        </pc:spChg>
        <pc:spChg chg="add mod">
          <ac:chgData name="Pieter Philippaerts" userId="35040aa7c69befd9" providerId="LiveId" clId="{47FD58E3-2EA4-4832-8616-8BFD9ED550E6}" dt="2018-03-02T21:57:04.028" v="433" actId="1076"/>
          <ac:spMkLst>
            <pc:docMk/>
            <pc:sldMk cId="3585015228" sldId="345"/>
            <ac:spMk id="4" creationId="{811E9B28-19B0-48A9-9FE5-578AC023C94A}"/>
          </ac:spMkLst>
        </pc:spChg>
        <pc:spChg chg="add mod">
          <ac:chgData name="Pieter Philippaerts" userId="35040aa7c69befd9" providerId="LiveId" clId="{47FD58E3-2EA4-4832-8616-8BFD9ED550E6}" dt="2018-03-02T21:57:04.028" v="433" actId="1076"/>
          <ac:spMkLst>
            <pc:docMk/>
            <pc:sldMk cId="3585015228" sldId="345"/>
            <ac:spMk id="5" creationId="{E58CA386-9EB6-462B-9E77-C9B10C46AD21}"/>
          </ac:spMkLst>
        </pc:spChg>
        <pc:spChg chg="add mod">
          <ac:chgData name="Pieter Philippaerts" userId="35040aa7c69befd9" providerId="LiveId" clId="{47FD58E3-2EA4-4832-8616-8BFD9ED550E6}" dt="2018-03-02T21:57:04.028" v="433" actId="1076"/>
          <ac:spMkLst>
            <pc:docMk/>
            <pc:sldMk cId="3585015228" sldId="345"/>
            <ac:spMk id="6" creationId="{E4C58CA1-E579-436A-B099-F21A7929C0FC}"/>
          </ac:spMkLst>
        </pc:spChg>
        <pc:spChg chg="add mod">
          <ac:chgData name="Pieter Philippaerts" userId="35040aa7c69befd9" providerId="LiveId" clId="{47FD58E3-2EA4-4832-8616-8BFD9ED550E6}" dt="2018-03-02T21:57:04.028" v="433" actId="1076"/>
          <ac:spMkLst>
            <pc:docMk/>
            <pc:sldMk cId="3585015228" sldId="345"/>
            <ac:spMk id="7" creationId="{C1E7AB9E-DC4F-4BD2-A22B-1AB4DFDCECE6}"/>
          </ac:spMkLst>
        </pc:spChg>
        <pc:spChg chg="add mod">
          <ac:chgData name="Pieter Philippaerts" userId="35040aa7c69befd9" providerId="LiveId" clId="{47FD58E3-2EA4-4832-8616-8BFD9ED550E6}" dt="2018-03-02T21:57:04.028" v="433" actId="1076"/>
          <ac:spMkLst>
            <pc:docMk/>
            <pc:sldMk cId="3585015228" sldId="345"/>
            <ac:spMk id="8" creationId="{1C85CB0F-364A-4ABE-B97F-76672677E70E}"/>
          </ac:spMkLst>
        </pc:spChg>
        <pc:spChg chg="add mod">
          <ac:chgData name="Pieter Philippaerts" userId="35040aa7c69befd9" providerId="LiveId" clId="{47FD58E3-2EA4-4832-8616-8BFD9ED550E6}" dt="2018-03-02T21:57:04.028" v="433" actId="1076"/>
          <ac:spMkLst>
            <pc:docMk/>
            <pc:sldMk cId="3585015228" sldId="345"/>
            <ac:spMk id="9" creationId="{C95D7C74-CA1C-4479-900A-E071AED3DB05}"/>
          </ac:spMkLst>
        </pc:spChg>
        <pc:picChg chg="add mod">
          <ac:chgData name="Pieter Philippaerts" userId="35040aa7c69befd9" providerId="LiveId" clId="{47FD58E3-2EA4-4832-8616-8BFD9ED550E6}" dt="2018-03-02T21:57:04.028" v="433" actId="1076"/>
          <ac:picMkLst>
            <pc:docMk/>
            <pc:sldMk cId="3585015228" sldId="345"/>
            <ac:picMk id="10" creationId="{48B83A9E-3F72-4034-A1E7-67DE751AB942}"/>
          </ac:picMkLst>
        </pc:picChg>
        <pc:picChg chg="add mod">
          <ac:chgData name="Pieter Philippaerts" userId="35040aa7c69befd9" providerId="LiveId" clId="{47FD58E3-2EA4-4832-8616-8BFD9ED550E6}" dt="2018-03-02T21:57:04.028" v="433" actId="1076"/>
          <ac:picMkLst>
            <pc:docMk/>
            <pc:sldMk cId="3585015228" sldId="345"/>
            <ac:picMk id="11" creationId="{755E87ED-FE8A-4E57-AB31-E2E01F1B0C4F}"/>
          </ac:picMkLst>
        </pc:picChg>
      </pc:sldChg>
      <pc:sldChg chg="addSp modSp add ord modAnim">
        <pc:chgData name="Pieter Philippaerts" userId="35040aa7c69befd9" providerId="LiveId" clId="{47FD58E3-2EA4-4832-8616-8BFD9ED550E6}" dt="2018-03-02T22:05:45.060" v="735"/>
        <pc:sldMkLst>
          <pc:docMk/>
          <pc:sldMk cId="616009070" sldId="346"/>
        </pc:sldMkLst>
        <pc:spChg chg="mod">
          <ac:chgData name="Pieter Philippaerts" userId="35040aa7c69befd9" providerId="LiveId" clId="{47FD58E3-2EA4-4832-8616-8BFD9ED550E6}" dt="2018-03-02T21:59:05.558" v="520" actId="20577"/>
          <ac:spMkLst>
            <pc:docMk/>
            <pc:sldMk cId="616009070" sldId="346"/>
            <ac:spMk id="2" creationId="{00000000-0000-0000-0000-000000000000}"/>
          </ac:spMkLst>
        </pc:spChg>
        <pc:spChg chg="mod">
          <ac:chgData name="Pieter Philippaerts" userId="35040aa7c69befd9" providerId="LiveId" clId="{47FD58E3-2EA4-4832-8616-8BFD9ED550E6}" dt="2018-03-02T22:01:33.489" v="720" actId="20577"/>
          <ac:spMkLst>
            <pc:docMk/>
            <pc:sldMk cId="616009070" sldId="346"/>
            <ac:spMk id="3" creationId="{00000000-0000-0000-0000-000000000000}"/>
          </ac:spMkLst>
        </pc:spChg>
        <pc:picChg chg="add mod">
          <ac:chgData name="Pieter Philippaerts" userId="35040aa7c69befd9" providerId="LiveId" clId="{47FD58E3-2EA4-4832-8616-8BFD9ED550E6}" dt="2018-03-02T22:05:20.558" v="733" actId="1076"/>
          <ac:picMkLst>
            <pc:docMk/>
            <pc:sldMk cId="616009070" sldId="346"/>
            <ac:picMk id="4" creationId="{0B37C7F2-B9D7-47A2-9AF5-CD248A7982AF}"/>
          </ac:picMkLst>
        </pc:picChg>
        <pc:picChg chg="add mod">
          <ac:chgData name="Pieter Philippaerts" userId="35040aa7c69befd9" providerId="LiveId" clId="{47FD58E3-2EA4-4832-8616-8BFD9ED550E6}" dt="2018-03-02T22:05:08.409" v="731" actId="1076"/>
          <ac:picMkLst>
            <pc:docMk/>
            <pc:sldMk cId="616009070" sldId="346"/>
            <ac:picMk id="5" creationId="{97DC0CB8-011A-49CD-96A5-07B40214245F}"/>
          </ac:picMkLst>
        </pc:picChg>
        <pc:picChg chg="add mod">
          <ac:chgData name="Pieter Philippaerts" userId="35040aa7c69befd9" providerId="LiveId" clId="{47FD58E3-2EA4-4832-8616-8BFD9ED550E6}" dt="2018-03-02T22:05:04.616" v="730" actId="1076"/>
          <ac:picMkLst>
            <pc:docMk/>
            <pc:sldMk cId="616009070" sldId="346"/>
            <ac:picMk id="6" creationId="{6A9B40EA-08F0-4E48-AC91-C1D14F1FF8E3}"/>
          </ac:picMkLst>
        </pc:picChg>
      </pc:sldChg>
      <pc:sldChg chg="add">
        <pc:chgData name="Pieter Philippaerts" userId="35040aa7c69befd9" providerId="LiveId" clId="{47FD58E3-2EA4-4832-8616-8BFD9ED550E6}" dt="2018-03-02T22:03:04.578" v="725"/>
        <pc:sldMkLst>
          <pc:docMk/>
          <pc:sldMk cId="2574527727" sldId="348"/>
        </pc:sldMkLst>
      </pc:sldChg>
      <pc:sldChg chg="delSp add delAnim modNotesTx">
        <pc:chgData name="Pieter Philippaerts" userId="35040aa7c69befd9" providerId="LiveId" clId="{47FD58E3-2EA4-4832-8616-8BFD9ED550E6}" dt="2018-03-02T22:07:12.092" v="820" actId="20577"/>
        <pc:sldMkLst>
          <pc:docMk/>
          <pc:sldMk cId="1596531714" sldId="349"/>
        </pc:sldMkLst>
        <pc:picChg chg="del">
          <ac:chgData name="Pieter Philippaerts" userId="35040aa7c69befd9" providerId="LiveId" clId="{47FD58E3-2EA4-4832-8616-8BFD9ED550E6}" dt="2018-03-02T22:06:37.019" v="738" actId="478"/>
          <ac:picMkLst>
            <pc:docMk/>
            <pc:sldMk cId="1596531714" sldId="349"/>
            <ac:picMk id="17" creationId="{919042FF-CD01-4A5E-AEAC-CF4E8E0C11C4}"/>
          </ac:picMkLst>
        </pc:picChg>
        <pc:picChg chg="del">
          <ac:chgData name="Pieter Philippaerts" userId="35040aa7c69befd9" providerId="LiveId" clId="{47FD58E3-2EA4-4832-8616-8BFD9ED550E6}" dt="2018-03-02T22:06:35.664" v="736" actId="478"/>
          <ac:picMkLst>
            <pc:docMk/>
            <pc:sldMk cId="1596531714" sldId="349"/>
            <ac:picMk id="19" creationId="{8B18D058-DEC3-42E4-A955-49596F6420F8}"/>
          </ac:picMkLst>
        </pc:picChg>
        <pc:picChg chg="del">
          <ac:chgData name="Pieter Philippaerts" userId="35040aa7c69befd9" providerId="LiveId" clId="{47FD58E3-2EA4-4832-8616-8BFD9ED550E6}" dt="2018-03-02T22:06:36.249" v="737" actId="478"/>
          <ac:picMkLst>
            <pc:docMk/>
            <pc:sldMk cId="1596531714" sldId="349"/>
            <ac:picMk id="21" creationId="{27F8A64E-9905-4CBB-BEB7-1B3D3B79C73C}"/>
          </ac:picMkLst>
        </pc:picChg>
      </pc:sldChg>
      <pc:sldChg chg="delSp add delAnim">
        <pc:chgData name="Pieter Philippaerts" userId="35040aa7c69befd9" providerId="LiveId" clId="{47FD58E3-2EA4-4832-8616-8BFD9ED550E6}" dt="2018-03-02T22:13:01.463" v="1108" actId="478"/>
        <pc:sldMkLst>
          <pc:docMk/>
          <pc:sldMk cId="939629945" sldId="350"/>
        </pc:sldMkLst>
        <pc:picChg chg="del">
          <ac:chgData name="Pieter Philippaerts" userId="35040aa7c69befd9" providerId="LiveId" clId="{47FD58E3-2EA4-4832-8616-8BFD9ED550E6}" dt="2018-03-02T22:12:58.994" v="1106" actId="478"/>
          <ac:picMkLst>
            <pc:docMk/>
            <pc:sldMk cId="939629945" sldId="350"/>
            <ac:picMk id="17" creationId="{919042FF-CD01-4A5E-AEAC-CF4E8E0C11C4}"/>
          </ac:picMkLst>
        </pc:picChg>
        <pc:picChg chg="del">
          <ac:chgData name="Pieter Philippaerts" userId="35040aa7c69befd9" providerId="LiveId" clId="{47FD58E3-2EA4-4832-8616-8BFD9ED550E6}" dt="2018-03-02T22:13:01.463" v="1108" actId="478"/>
          <ac:picMkLst>
            <pc:docMk/>
            <pc:sldMk cId="939629945" sldId="350"/>
            <ac:picMk id="19" creationId="{8B18D058-DEC3-42E4-A955-49596F6420F8}"/>
          </ac:picMkLst>
        </pc:picChg>
        <pc:picChg chg="del">
          <ac:chgData name="Pieter Philippaerts" userId="35040aa7c69befd9" providerId="LiveId" clId="{47FD58E3-2EA4-4832-8616-8BFD9ED550E6}" dt="2018-03-02T22:12:59.957" v="1107" actId="478"/>
          <ac:picMkLst>
            <pc:docMk/>
            <pc:sldMk cId="939629945" sldId="350"/>
            <ac:picMk id="21" creationId="{27F8A64E-9905-4CBB-BEB7-1B3D3B79C73C}"/>
          </ac:picMkLst>
        </pc:picChg>
      </pc:sldChg>
      <pc:sldChg chg="add modAnim">
        <pc:chgData name="Pieter Philippaerts" userId="35040aa7c69befd9" providerId="LiveId" clId="{47FD58E3-2EA4-4832-8616-8BFD9ED550E6}" dt="2018-03-02T22:15:16.453" v="1284"/>
        <pc:sldMkLst>
          <pc:docMk/>
          <pc:sldMk cId="853435871" sldId="351"/>
        </pc:sldMkLst>
      </pc:sldChg>
      <pc:sldChg chg="modSp add">
        <pc:chgData name="Pieter Philippaerts" userId="35040aa7c69befd9" providerId="LiveId" clId="{47FD58E3-2EA4-4832-8616-8BFD9ED550E6}" dt="2018-03-02T22:14:54.647" v="1283" actId="20577"/>
        <pc:sldMkLst>
          <pc:docMk/>
          <pc:sldMk cId="1470584893" sldId="352"/>
        </pc:sldMkLst>
        <pc:spChg chg="mod">
          <ac:chgData name="Pieter Philippaerts" userId="35040aa7c69befd9" providerId="LiveId" clId="{47FD58E3-2EA4-4832-8616-8BFD9ED550E6}" dt="2018-03-02T22:13:46.434" v="1118" actId="20577"/>
          <ac:spMkLst>
            <pc:docMk/>
            <pc:sldMk cId="1470584893" sldId="352"/>
            <ac:spMk id="2" creationId="{00000000-0000-0000-0000-000000000000}"/>
          </ac:spMkLst>
        </pc:spChg>
        <pc:spChg chg="mod">
          <ac:chgData name="Pieter Philippaerts" userId="35040aa7c69befd9" providerId="LiveId" clId="{47FD58E3-2EA4-4832-8616-8BFD9ED550E6}" dt="2018-03-02T22:14:54.647" v="1283" actId="20577"/>
          <ac:spMkLst>
            <pc:docMk/>
            <pc:sldMk cId="1470584893" sldId="352"/>
            <ac:spMk id="3" creationId="{00000000-0000-0000-0000-000000000000}"/>
          </ac:spMkLst>
        </pc:spChg>
      </pc:sldChg>
    </pc:docChg>
  </pc:docChgLst>
  <pc:docChgLst>
    <pc:chgData name="Pieter Philippaerts" userId="35040aa7c69befd9" providerId="LiveId" clId="{807F33BF-A98E-48C8-AF34-5BDAC12854D2}"/>
    <pc:docChg chg="modSld">
      <pc:chgData name="Pieter Philippaerts" userId="35040aa7c69befd9" providerId="LiveId" clId="{807F33BF-A98E-48C8-AF34-5BDAC12854D2}" dt="2018-05-28T11:05:05.927" v="1" actId="20577"/>
      <pc:docMkLst>
        <pc:docMk/>
      </pc:docMkLst>
      <pc:sldChg chg="modSp">
        <pc:chgData name="Pieter Philippaerts" userId="35040aa7c69befd9" providerId="LiveId" clId="{807F33BF-A98E-48C8-AF34-5BDAC12854D2}" dt="2018-05-28T11:05:05.927" v="1" actId="20577"/>
        <pc:sldMkLst>
          <pc:docMk/>
          <pc:sldMk cId="2054629915" sldId="333"/>
        </pc:sldMkLst>
        <pc:spChg chg="mod">
          <ac:chgData name="Pieter Philippaerts" userId="35040aa7c69befd9" providerId="LiveId" clId="{807F33BF-A98E-48C8-AF34-5BDAC12854D2}" dt="2018-05-28T11:05:05.927" v="1" actId="20577"/>
          <ac:spMkLst>
            <pc:docMk/>
            <pc:sldMk cId="2054629915" sldId="333"/>
            <ac:spMk id="7" creationId="{349D34F6-BCA3-42E8-A8A1-7333E9EB2CD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E6E808EA-3169-4856-A915-046643512B93}" type="datetimeFigureOut">
              <a:rPr lang="nl-BE" smtClean="0"/>
              <a:t>28/05/2018</a:t>
            </a:fld>
            <a:endParaRPr lang="nl-BE"/>
          </a:p>
        </p:txBody>
      </p:sp>
      <p:sp>
        <p:nvSpPr>
          <p:cNvPr id="4" name="Tijdelijke aanduiding voor voettekst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1DCDC771-F508-4642-8F0F-368FDA2A49F1}" type="slidenum">
              <a:rPr lang="nl-BE" smtClean="0"/>
              <a:t>‹#›</a:t>
            </a:fld>
            <a:endParaRPr lang="nl-BE"/>
          </a:p>
        </p:txBody>
      </p:sp>
    </p:spTree>
    <p:extLst>
      <p:ext uri="{BB962C8B-B14F-4D97-AF65-F5344CB8AC3E}">
        <p14:creationId xmlns:p14="http://schemas.microsoft.com/office/powerpoint/2010/main" val="2376525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827A5DA4-0517-469B-A20E-54B75BF32207}" type="datetimeFigureOut">
              <a:rPr lang="nl-BE" smtClean="0"/>
              <a:t>28/05/2018</a:t>
            </a:fld>
            <a:endParaRPr lang="nl-BE"/>
          </a:p>
        </p:txBody>
      </p:sp>
      <p:sp>
        <p:nvSpPr>
          <p:cNvPr id="4" name="Tijdelijke aanduiding voor dia-afbeelding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27E7ADA-B818-4A8D-827F-3A2F12FF408B}" type="slidenum">
              <a:rPr lang="nl-BE" smtClean="0"/>
              <a:t>‹#›</a:t>
            </a:fld>
            <a:endParaRPr lang="nl-BE"/>
          </a:p>
        </p:txBody>
      </p:sp>
    </p:spTree>
    <p:extLst>
      <p:ext uri="{BB962C8B-B14F-4D97-AF65-F5344CB8AC3E}">
        <p14:creationId xmlns:p14="http://schemas.microsoft.com/office/powerpoint/2010/main" val="2505948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b="0" i="0" u="none" strike="noStrike" kern="1200" baseline="0" dirty="0">
                <a:solidFill>
                  <a:schemeClr val="tx1"/>
                </a:solidFill>
                <a:latin typeface="+mn-lt"/>
                <a:ea typeface="+mn-ea"/>
                <a:cs typeface="+mn-cs"/>
              </a:rPr>
              <a:t>Om te vermijden dat het systeem onder deze onstabiele</a:t>
            </a:r>
          </a:p>
          <a:p>
            <a:r>
              <a:rPr lang="nl-NL" sz="1200" b="0" i="0" u="none" strike="noStrike" kern="1200" baseline="0" dirty="0">
                <a:solidFill>
                  <a:schemeClr val="tx1"/>
                </a:solidFill>
                <a:latin typeface="+mn-lt"/>
                <a:ea typeface="+mn-ea"/>
                <a:cs typeface="+mn-cs"/>
              </a:rPr>
              <a:t>omstandigheden zou beginnen opstarten blijft het moederbord de processor continu</a:t>
            </a:r>
          </a:p>
          <a:p>
            <a:r>
              <a:rPr lang="nl-NL" sz="1200" b="0" i="0" u="none" strike="noStrike" kern="1200" baseline="0" dirty="0">
                <a:solidFill>
                  <a:schemeClr val="tx1"/>
                </a:solidFill>
                <a:latin typeface="+mn-lt"/>
                <a:ea typeface="+mn-ea"/>
                <a:cs typeface="+mn-cs"/>
              </a:rPr>
              <a:t>resetten zolang er geen power </a:t>
            </a:r>
            <a:r>
              <a:rPr lang="nl-NL" sz="1200" b="0" i="0" u="none" strike="noStrike" kern="1200" baseline="0" dirty="0" err="1">
                <a:solidFill>
                  <a:schemeClr val="tx1"/>
                </a:solidFill>
                <a:latin typeface="+mn-lt"/>
                <a:ea typeface="+mn-ea"/>
                <a:cs typeface="+mn-cs"/>
              </a:rPr>
              <a:t>good</a:t>
            </a:r>
            <a:r>
              <a:rPr lang="nl-NL" sz="1200" b="0" i="0" u="none" strike="noStrike" kern="1200" baseline="0" dirty="0">
                <a:solidFill>
                  <a:schemeClr val="tx1"/>
                </a:solidFill>
                <a:latin typeface="+mn-lt"/>
                <a:ea typeface="+mn-ea"/>
                <a:cs typeface="+mn-cs"/>
              </a:rPr>
              <a:t> signaal ontvangen wordt. Ook wanneer</a:t>
            </a:r>
          </a:p>
          <a:p>
            <a:r>
              <a:rPr lang="nl-NL" sz="1200" b="0" i="0" u="none" strike="noStrike" kern="1200" baseline="0" dirty="0">
                <a:solidFill>
                  <a:schemeClr val="tx1"/>
                </a:solidFill>
                <a:latin typeface="+mn-lt"/>
                <a:ea typeface="+mn-ea"/>
                <a:cs typeface="+mn-cs"/>
              </a:rPr>
              <a:t>de computer al in gebruik is verhindert dit mechanisme beschadiging of onzekere</a:t>
            </a:r>
          </a:p>
          <a:p>
            <a:r>
              <a:rPr lang="nl-NL" sz="1200" b="0" i="0" u="none" strike="noStrike" kern="1200" baseline="0" dirty="0">
                <a:solidFill>
                  <a:schemeClr val="tx1"/>
                </a:solidFill>
                <a:latin typeface="+mn-lt"/>
                <a:ea typeface="+mn-ea"/>
                <a:cs typeface="+mn-cs"/>
              </a:rPr>
              <a:t>resultaten door slechte stroomtoevoer. Bij problemen met de stroomvoorziening,</a:t>
            </a:r>
          </a:p>
          <a:p>
            <a:r>
              <a:rPr lang="nl-NL" sz="1200" b="0" i="0" u="none" strike="noStrike" kern="1200" baseline="0" dirty="0">
                <a:solidFill>
                  <a:schemeClr val="tx1"/>
                </a:solidFill>
                <a:latin typeface="+mn-lt"/>
                <a:ea typeface="+mn-ea"/>
                <a:cs typeface="+mn-cs"/>
              </a:rPr>
              <a:t>zoals een abnormale spanningswijziging op het stroomnet, zal het systeem</a:t>
            </a:r>
          </a:p>
          <a:p>
            <a:r>
              <a:rPr lang="nl-NL" sz="1200" b="0" i="0" u="none" strike="noStrike" kern="1200" baseline="0" dirty="0">
                <a:solidFill>
                  <a:schemeClr val="tx1"/>
                </a:solidFill>
                <a:latin typeface="+mn-lt"/>
                <a:ea typeface="+mn-ea"/>
                <a:cs typeface="+mn-cs"/>
              </a:rPr>
              <a:t>zichzelf herstarten omdat de processor weer tijdelijk het reset-signaal ontvangt</a:t>
            </a:r>
          </a:p>
          <a:p>
            <a:r>
              <a:rPr lang="nl-NL" sz="1200" b="0" i="0" u="none" strike="noStrike" kern="1200" baseline="0" dirty="0">
                <a:solidFill>
                  <a:schemeClr val="tx1"/>
                </a:solidFill>
                <a:latin typeface="+mn-lt"/>
                <a:ea typeface="+mn-ea"/>
                <a:cs typeface="+mn-cs"/>
              </a:rPr>
              <a:t>wanneer het power </a:t>
            </a:r>
            <a:r>
              <a:rPr lang="nl-NL" sz="1200" b="0" i="0" u="none" strike="noStrike" kern="1200" baseline="0" dirty="0" err="1">
                <a:solidFill>
                  <a:schemeClr val="tx1"/>
                </a:solidFill>
                <a:latin typeface="+mn-lt"/>
                <a:ea typeface="+mn-ea"/>
                <a:cs typeface="+mn-cs"/>
              </a:rPr>
              <a:t>good</a:t>
            </a:r>
            <a:r>
              <a:rPr lang="nl-NL" sz="1200" b="0" i="0" u="none" strike="noStrike" kern="1200" baseline="0" dirty="0">
                <a:solidFill>
                  <a:schemeClr val="tx1"/>
                </a:solidFill>
                <a:latin typeface="+mn-lt"/>
                <a:ea typeface="+mn-ea"/>
                <a:cs typeface="+mn-cs"/>
              </a:rPr>
              <a:t> signaal vanuit de voeding wegvalt</a:t>
            </a:r>
            <a:endParaRPr lang="nl-BE" dirty="0"/>
          </a:p>
        </p:txBody>
      </p:sp>
      <p:sp>
        <p:nvSpPr>
          <p:cNvPr id="4" name="Tijdelijke aanduiding voor dianummer 3"/>
          <p:cNvSpPr>
            <a:spLocks noGrp="1"/>
          </p:cNvSpPr>
          <p:nvPr>
            <p:ph type="sldNum" sz="quarter" idx="10"/>
          </p:nvPr>
        </p:nvSpPr>
        <p:spPr/>
        <p:txBody>
          <a:bodyPr/>
          <a:lstStyle/>
          <a:p>
            <a:fld id="{527E7ADA-B818-4A8D-827F-3A2F12FF408B}" type="slidenum">
              <a:rPr lang="nl-BE" smtClean="0"/>
              <a:t>4</a:t>
            </a:fld>
            <a:endParaRPr lang="nl-BE"/>
          </a:p>
        </p:txBody>
      </p:sp>
    </p:spTree>
    <p:extLst>
      <p:ext uri="{BB962C8B-B14F-4D97-AF65-F5344CB8AC3E}">
        <p14:creationId xmlns:p14="http://schemas.microsoft.com/office/powerpoint/2010/main" val="997665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Boot </a:t>
            </a:r>
            <a:r>
              <a:rPr lang="nl-BE" dirty="0" err="1"/>
              <a:t>loader</a:t>
            </a:r>
            <a:r>
              <a:rPr lang="nl-BE" dirty="0"/>
              <a:t> = keuze tussen </a:t>
            </a:r>
            <a:r>
              <a:rPr lang="nl-BE" dirty="0" err="1"/>
              <a:t>OS’n</a:t>
            </a:r>
            <a:endParaRPr lang="nl-BE" dirty="0"/>
          </a:p>
        </p:txBody>
      </p:sp>
      <p:sp>
        <p:nvSpPr>
          <p:cNvPr id="4" name="Tijdelijke aanduiding voor dianummer 3"/>
          <p:cNvSpPr>
            <a:spLocks noGrp="1"/>
          </p:cNvSpPr>
          <p:nvPr>
            <p:ph type="sldNum" sz="quarter" idx="10"/>
          </p:nvPr>
        </p:nvSpPr>
        <p:spPr/>
        <p:txBody>
          <a:bodyPr/>
          <a:lstStyle/>
          <a:p>
            <a:fld id="{527E7ADA-B818-4A8D-827F-3A2F12FF408B}" type="slidenum">
              <a:rPr lang="nl-BE" smtClean="0"/>
              <a:t>16</a:t>
            </a:fld>
            <a:endParaRPr lang="nl-BE"/>
          </a:p>
        </p:txBody>
      </p:sp>
    </p:spTree>
    <p:extLst>
      <p:ext uri="{BB962C8B-B14F-4D97-AF65-F5344CB8AC3E}">
        <p14:creationId xmlns:p14="http://schemas.microsoft.com/office/powerpoint/2010/main" val="3633591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a:t>
            </a:r>
            <a:r>
              <a:rPr lang="en-US" dirty="0" err="1"/>
              <a:t>partitie</a:t>
            </a:r>
            <a:r>
              <a:rPr lang="en-US" dirty="0"/>
              <a:t> heft de </a:t>
            </a:r>
            <a:r>
              <a:rPr lang="en-US" dirty="0" err="1"/>
              <a:t>grootte</a:t>
            </a:r>
            <a:r>
              <a:rPr lang="en-US" dirty="0"/>
              <a:t> van de </a:t>
            </a:r>
            <a:r>
              <a:rPr lang="en-US" dirty="0" err="1"/>
              <a:t>schijf</a:t>
            </a:r>
            <a:r>
              <a:rPr lang="en-US" dirty="0"/>
              <a:t> </a:t>
            </a:r>
            <a:r>
              <a:rPr lang="en-US" dirty="0" err="1"/>
              <a:t>indien</a:t>
            </a:r>
            <a:r>
              <a:rPr lang="en-US" dirty="0"/>
              <a:t> de </a:t>
            </a:r>
            <a:r>
              <a:rPr lang="en-US" dirty="0" err="1"/>
              <a:t>schijf</a:t>
            </a:r>
            <a:r>
              <a:rPr lang="en-US" dirty="0"/>
              <a:t> &lt; 2TB is; </a:t>
            </a:r>
            <a:r>
              <a:rPr lang="en-US" dirty="0" err="1"/>
              <a:t>anders</a:t>
            </a:r>
            <a:r>
              <a:rPr lang="en-US" dirty="0"/>
              <a:t> is de </a:t>
            </a:r>
            <a:r>
              <a:rPr lang="en-US" dirty="0" err="1"/>
              <a:t>partitie</a:t>
            </a:r>
            <a:r>
              <a:rPr lang="en-US" dirty="0"/>
              <a:t> de maximum </a:t>
            </a:r>
            <a:r>
              <a:rPr lang="en-US" dirty="0" err="1"/>
              <a:t>grootte</a:t>
            </a:r>
            <a:r>
              <a:rPr lang="en-US" dirty="0"/>
              <a:t> </a:t>
            </a:r>
            <a:r>
              <a:rPr lang="en-US" dirty="0" err="1"/>
              <a:t>dat</a:t>
            </a:r>
            <a:r>
              <a:rPr lang="en-US" dirty="0"/>
              <a:t> BIOS/MBR </a:t>
            </a:r>
            <a:r>
              <a:rPr lang="en-US" dirty="0" err="1"/>
              <a:t>ondersteunt</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22</a:t>
            </a:fld>
            <a:endParaRPr lang="nl-BE"/>
          </a:p>
        </p:txBody>
      </p:sp>
    </p:spTree>
    <p:extLst>
      <p:ext uri="{BB962C8B-B14F-4D97-AF65-F5344CB8AC3E}">
        <p14:creationId xmlns:p14="http://schemas.microsoft.com/office/powerpoint/2010/main" val="491583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a:t>
            </a:r>
            <a:r>
              <a:rPr lang="en-US" dirty="0" err="1"/>
              <a:t>partitie</a:t>
            </a:r>
            <a:r>
              <a:rPr lang="en-US" dirty="0"/>
              <a:t> heft de </a:t>
            </a:r>
            <a:r>
              <a:rPr lang="en-US" dirty="0" err="1"/>
              <a:t>grootte</a:t>
            </a:r>
            <a:r>
              <a:rPr lang="en-US" dirty="0"/>
              <a:t> van de </a:t>
            </a:r>
            <a:r>
              <a:rPr lang="en-US" dirty="0" err="1"/>
              <a:t>schijf</a:t>
            </a:r>
            <a:r>
              <a:rPr lang="en-US" dirty="0"/>
              <a:t> </a:t>
            </a:r>
            <a:r>
              <a:rPr lang="en-US" dirty="0" err="1"/>
              <a:t>indien</a:t>
            </a:r>
            <a:r>
              <a:rPr lang="en-US" dirty="0"/>
              <a:t> de </a:t>
            </a:r>
            <a:r>
              <a:rPr lang="en-US" dirty="0" err="1"/>
              <a:t>schijf</a:t>
            </a:r>
            <a:r>
              <a:rPr lang="en-US" dirty="0"/>
              <a:t> &lt; 2TB is; </a:t>
            </a:r>
            <a:r>
              <a:rPr lang="en-US" dirty="0" err="1"/>
              <a:t>anders</a:t>
            </a:r>
            <a:r>
              <a:rPr lang="en-US" dirty="0"/>
              <a:t> is de </a:t>
            </a:r>
            <a:r>
              <a:rPr lang="en-US" dirty="0" err="1"/>
              <a:t>partitie</a:t>
            </a:r>
            <a:r>
              <a:rPr lang="en-US" dirty="0"/>
              <a:t> de maximum </a:t>
            </a:r>
            <a:r>
              <a:rPr lang="en-US" dirty="0" err="1"/>
              <a:t>grootte</a:t>
            </a:r>
            <a:r>
              <a:rPr lang="en-US" dirty="0"/>
              <a:t> </a:t>
            </a:r>
            <a:r>
              <a:rPr lang="en-US" dirty="0" err="1"/>
              <a:t>dat</a:t>
            </a:r>
            <a:r>
              <a:rPr lang="en-US" dirty="0"/>
              <a:t> BIOS/MBR </a:t>
            </a:r>
            <a:r>
              <a:rPr lang="en-US" dirty="0" err="1"/>
              <a:t>ondersteunt</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23</a:t>
            </a:fld>
            <a:endParaRPr lang="nl-BE"/>
          </a:p>
        </p:txBody>
      </p:sp>
    </p:spTree>
    <p:extLst>
      <p:ext uri="{BB962C8B-B14F-4D97-AF65-F5344CB8AC3E}">
        <p14:creationId xmlns:p14="http://schemas.microsoft.com/office/powerpoint/2010/main" val="225729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a:t>
            </a:r>
            <a:r>
              <a:rPr lang="en-US" dirty="0" err="1"/>
              <a:t>partitie</a:t>
            </a:r>
            <a:r>
              <a:rPr lang="en-US" dirty="0"/>
              <a:t> heft de </a:t>
            </a:r>
            <a:r>
              <a:rPr lang="en-US" dirty="0" err="1"/>
              <a:t>grootte</a:t>
            </a:r>
            <a:r>
              <a:rPr lang="en-US" dirty="0"/>
              <a:t> van de </a:t>
            </a:r>
            <a:r>
              <a:rPr lang="en-US" dirty="0" err="1"/>
              <a:t>schijf</a:t>
            </a:r>
            <a:r>
              <a:rPr lang="en-US" dirty="0"/>
              <a:t> </a:t>
            </a:r>
            <a:r>
              <a:rPr lang="en-US" dirty="0" err="1"/>
              <a:t>indien</a:t>
            </a:r>
            <a:r>
              <a:rPr lang="en-US" dirty="0"/>
              <a:t> de </a:t>
            </a:r>
            <a:r>
              <a:rPr lang="en-US" dirty="0" err="1"/>
              <a:t>schijf</a:t>
            </a:r>
            <a:r>
              <a:rPr lang="en-US" dirty="0"/>
              <a:t> &lt; 2TB is; </a:t>
            </a:r>
            <a:r>
              <a:rPr lang="en-US" dirty="0" err="1"/>
              <a:t>anders</a:t>
            </a:r>
            <a:r>
              <a:rPr lang="en-US" dirty="0"/>
              <a:t> is de </a:t>
            </a:r>
            <a:r>
              <a:rPr lang="en-US" dirty="0" err="1"/>
              <a:t>partitie</a:t>
            </a:r>
            <a:r>
              <a:rPr lang="en-US" dirty="0"/>
              <a:t> de maximum </a:t>
            </a:r>
            <a:r>
              <a:rPr lang="en-US" dirty="0" err="1"/>
              <a:t>grootte</a:t>
            </a:r>
            <a:r>
              <a:rPr lang="en-US" dirty="0"/>
              <a:t> </a:t>
            </a:r>
            <a:r>
              <a:rPr lang="en-US" dirty="0" err="1"/>
              <a:t>dat</a:t>
            </a:r>
            <a:r>
              <a:rPr lang="en-US" dirty="0"/>
              <a:t> BIOS/MBR </a:t>
            </a:r>
            <a:r>
              <a:rPr lang="en-US" dirty="0" err="1"/>
              <a:t>ondersteunt</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24</a:t>
            </a:fld>
            <a:endParaRPr lang="nl-BE"/>
          </a:p>
        </p:txBody>
      </p:sp>
    </p:spTree>
    <p:extLst>
      <p:ext uri="{BB962C8B-B14F-4D97-AF65-F5344CB8AC3E}">
        <p14:creationId xmlns:p14="http://schemas.microsoft.com/office/powerpoint/2010/main" val="193402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a:t>
            </a:r>
            <a:r>
              <a:rPr lang="en-US" dirty="0" err="1"/>
              <a:t>partitie</a:t>
            </a:r>
            <a:r>
              <a:rPr lang="en-US" dirty="0"/>
              <a:t> heft de </a:t>
            </a:r>
            <a:r>
              <a:rPr lang="en-US" dirty="0" err="1"/>
              <a:t>grootte</a:t>
            </a:r>
            <a:r>
              <a:rPr lang="en-US" dirty="0"/>
              <a:t> van de </a:t>
            </a:r>
            <a:r>
              <a:rPr lang="en-US" dirty="0" err="1"/>
              <a:t>schijf</a:t>
            </a:r>
            <a:r>
              <a:rPr lang="en-US" dirty="0"/>
              <a:t> </a:t>
            </a:r>
            <a:r>
              <a:rPr lang="en-US" dirty="0" err="1"/>
              <a:t>indien</a:t>
            </a:r>
            <a:r>
              <a:rPr lang="en-US" dirty="0"/>
              <a:t> de </a:t>
            </a:r>
            <a:r>
              <a:rPr lang="en-US" dirty="0" err="1"/>
              <a:t>schijf</a:t>
            </a:r>
            <a:r>
              <a:rPr lang="en-US" dirty="0"/>
              <a:t> &lt; 2TB is; </a:t>
            </a:r>
            <a:r>
              <a:rPr lang="en-US" dirty="0" err="1"/>
              <a:t>anders</a:t>
            </a:r>
            <a:r>
              <a:rPr lang="en-US" dirty="0"/>
              <a:t> is de </a:t>
            </a:r>
            <a:r>
              <a:rPr lang="en-US" dirty="0" err="1"/>
              <a:t>partitie</a:t>
            </a:r>
            <a:r>
              <a:rPr lang="en-US" dirty="0"/>
              <a:t> de maximum </a:t>
            </a:r>
            <a:r>
              <a:rPr lang="en-US" dirty="0" err="1"/>
              <a:t>grootte</a:t>
            </a:r>
            <a:r>
              <a:rPr lang="en-US" dirty="0"/>
              <a:t> </a:t>
            </a:r>
            <a:r>
              <a:rPr lang="en-US" dirty="0" err="1"/>
              <a:t>dat</a:t>
            </a:r>
            <a:r>
              <a:rPr lang="en-US" dirty="0"/>
              <a:t> BIOS/MBR </a:t>
            </a:r>
            <a:r>
              <a:rPr lang="en-US" dirty="0" err="1"/>
              <a:t>ondersteunt</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25</a:t>
            </a:fld>
            <a:endParaRPr lang="nl-BE"/>
          </a:p>
        </p:txBody>
      </p:sp>
    </p:spTree>
    <p:extLst>
      <p:ext uri="{BB962C8B-B14F-4D97-AF65-F5344CB8AC3E}">
        <p14:creationId xmlns:p14="http://schemas.microsoft.com/office/powerpoint/2010/main" val="1202837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EFI system partition </a:t>
            </a:r>
            <a:r>
              <a:rPr lang="en-US" dirty="0" err="1"/>
              <a:t>bevat</a:t>
            </a:r>
            <a:r>
              <a:rPr lang="en-US" dirty="0"/>
              <a:t> </a:t>
            </a:r>
            <a:r>
              <a:rPr lang="en-US" dirty="0" err="1"/>
              <a:t>o.a</a:t>
            </a:r>
            <a:r>
              <a:rPr lang="en-US" dirty="0"/>
              <a:t>. de EFI-</a:t>
            </a:r>
            <a:r>
              <a:rPr lang="en-US" dirty="0" err="1"/>
              <a:t>programma’s</a:t>
            </a:r>
            <a:r>
              <a:rPr lang="en-US" dirty="0"/>
              <a:t> </a:t>
            </a:r>
            <a:r>
              <a:rPr lang="en-US" dirty="0" err="1"/>
              <a:t>zoals</a:t>
            </a:r>
            <a:r>
              <a:rPr lang="en-US" dirty="0"/>
              <a:t> de partition boot loader</a:t>
            </a:r>
          </a:p>
        </p:txBody>
      </p:sp>
      <p:sp>
        <p:nvSpPr>
          <p:cNvPr id="4" name="Slide Number Placeholder 3"/>
          <p:cNvSpPr>
            <a:spLocks noGrp="1"/>
          </p:cNvSpPr>
          <p:nvPr>
            <p:ph type="sldNum" sz="quarter" idx="10"/>
          </p:nvPr>
        </p:nvSpPr>
        <p:spPr/>
        <p:txBody>
          <a:bodyPr/>
          <a:lstStyle/>
          <a:p>
            <a:fld id="{527E7ADA-B818-4A8D-827F-3A2F12FF408B}" type="slidenum">
              <a:rPr lang="nl-BE" smtClean="0"/>
              <a:t>26</a:t>
            </a:fld>
            <a:endParaRPr lang="nl-BE"/>
          </a:p>
        </p:txBody>
      </p:sp>
    </p:spTree>
    <p:extLst>
      <p:ext uri="{BB962C8B-B14F-4D97-AF65-F5344CB8AC3E}">
        <p14:creationId xmlns:p14="http://schemas.microsoft.com/office/powerpoint/2010/main" val="4186520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kern="1200" dirty="0">
                <a:solidFill>
                  <a:schemeClr val="tx1"/>
                </a:solidFill>
                <a:effectLst/>
                <a:latin typeface="+mn-lt"/>
                <a:ea typeface="+mn-ea"/>
                <a:cs typeface="+mn-cs"/>
              </a:rPr>
              <a:t>The EFI Shell is a "shell" (think of a command prompt or a terminal shell) that a (U)EFI "BIOS" can directly boot into (instead of your OS) allowing control and scripting of many items including booting scenarios, Installing an EFI shell in an "EFI System" partition (type EF00) formatted with a </a:t>
            </a:r>
            <a:r>
              <a:rPr lang="en-US" sz="1200" b="0" i="0" u="none" strike="noStrike" kern="1200" dirty="0" err="1">
                <a:solidFill>
                  <a:schemeClr val="tx1"/>
                </a:solidFill>
                <a:effectLst/>
                <a:latin typeface="+mn-lt"/>
                <a:ea typeface="+mn-ea"/>
                <a:cs typeface="+mn-cs"/>
              </a:rPr>
              <a:t>vfat</a:t>
            </a:r>
            <a:r>
              <a:rPr lang="en-US" sz="1200" b="0" i="0" u="none" strike="noStrike" kern="1200" dirty="0">
                <a:solidFill>
                  <a:schemeClr val="tx1"/>
                </a:solidFill>
                <a:effectLst/>
                <a:latin typeface="+mn-lt"/>
                <a:ea typeface="+mn-ea"/>
                <a:cs typeface="+mn-cs"/>
              </a:rPr>
              <a:t> file system and properly named - "shellx64.efi" for a 64 bit system - will allow you to directly boot into it from your "BIOS".</a:t>
            </a:r>
          </a:p>
          <a:p>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27</a:t>
            </a:fld>
            <a:endParaRPr lang="nl-BE"/>
          </a:p>
        </p:txBody>
      </p:sp>
    </p:spTree>
    <p:extLst>
      <p:ext uri="{BB962C8B-B14F-4D97-AF65-F5344CB8AC3E}">
        <p14:creationId xmlns:p14="http://schemas.microsoft.com/office/powerpoint/2010/main" val="2541328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kern="1200" dirty="0" err="1">
                <a:solidFill>
                  <a:schemeClr val="tx1"/>
                </a:solidFill>
                <a:effectLst/>
                <a:latin typeface="+mn-lt"/>
                <a:ea typeface="+mn-ea"/>
                <a:cs typeface="+mn-cs"/>
              </a:rPr>
              <a:t>afhankelijk</a:t>
            </a:r>
            <a:r>
              <a:rPr lang="en-US" sz="1200" b="0" i="0" u="none" strike="noStrike" kern="1200" dirty="0">
                <a:solidFill>
                  <a:schemeClr val="tx1"/>
                </a:solidFill>
                <a:effectLst/>
                <a:latin typeface="+mn-lt"/>
                <a:ea typeface="+mn-ea"/>
                <a:cs typeface="+mn-cs"/>
              </a:rPr>
              <a:t> van de </a:t>
            </a:r>
            <a:r>
              <a:rPr lang="en-US" sz="1200" b="0" i="0" u="none" strike="noStrike" kern="1200" dirty="0" err="1">
                <a:solidFill>
                  <a:schemeClr val="tx1"/>
                </a:solidFill>
                <a:effectLst/>
                <a:latin typeface="+mn-lt"/>
                <a:ea typeface="+mn-ea"/>
                <a:cs typeface="+mn-cs"/>
              </a:rPr>
              <a:t>partitie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wordt</a:t>
            </a:r>
            <a:r>
              <a:rPr lang="en-US" sz="1200" b="0" i="0" u="none" strike="noStrike" kern="1200" dirty="0">
                <a:solidFill>
                  <a:schemeClr val="tx1"/>
                </a:solidFill>
                <a:effectLst/>
                <a:latin typeface="+mn-lt"/>
                <a:ea typeface="+mn-ea"/>
                <a:cs typeface="+mn-cs"/>
              </a:rPr>
              <a:t> de </a:t>
            </a:r>
            <a:r>
              <a:rPr lang="en-US" sz="1200" b="0" i="0" u="none" strike="noStrike" kern="1200" dirty="0" err="1">
                <a:solidFill>
                  <a:schemeClr val="tx1"/>
                </a:solidFill>
                <a:effectLst/>
                <a:latin typeface="+mn-lt"/>
                <a:ea typeface="+mn-ea"/>
                <a:cs typeface="+mn-cs"/>
              </a:rPr>
              <a:t>juiste</a:t>
            </a:r>
            <a:r>
              <a:rPr lang="en-US" sz="1200" b="0" i="0" u="none" strike="noStrike" kern="1200" dirty="0">
                <a:solidFill>
                  <a:schemeClr val="tx1"/>
                </a:solidFill>
                <a:effectLst/>
                <a:latin typeface="+mn-lt"/>
                <a:ea typeface="+mn-ea"/>
                <a:cs typeface="+mn-cs"/>
              </a:rPr>
              <a:t> partition boot loader </a:t>
            </a:r>
            <a:r>
              <a:rPr lang="en-US" sz="1200" b="0" i="0" u="none" strike="noStrike" kern="1200" dirty="0" err="1">
                <a:solidFill>
                  <a:schemeClr val="tx1"/>
                </a:solidFill>
                <a:effectLst/>
                <a:latin typeface="+mn-lt"/>
                <a:ea typeface="+mn-ea"/>
                <a:cs typeface="+mn-cs"/>
              </a:rPr>
              <a:t>gebruikt</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29</a:t>
            </a:fld>
            <a:endParaRPr lang="nl-BE"/>
          </a:p>
        </p:txBody>
      </p:sp>
    </p:spTree>
    <p:extLst>
      <p:ext uri="{BB962C8B-B14F-4D97-AF65-F5344CB8AC3E}">
        <p14:creationId xmlns:p14="http://schemas.microsoft.com/office/powerpoint/2010/main" val="3585998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kern="1200" dirty="0">
                <a:solidFill>
                  <a:schemeClr val="tx1"/>
                </a:solidFill>
                <a:effectLst/>
                <a:latin typeface="+mn-lt"/>
                <a:ea typeface="+mn-ea"/>
                <a:cs typeface="+mn-cs"/>
              </a:rPr>
              <a:t>The EFI Shell is a "shell" (think of a command prompt or a terminal shell) that a (U)EFI "BIOS" can directly boot into (instead of your OS) allowing control and scripting of many items including booting scenarios, Installing an EFI shell in an "EFI System" partition (type EF00) formatted with a </a:t>
            </a:r>
            <a:r>
              <a:rPr lang="en-US" sz="1200" b="0" i="0" u="none" strike="noStrike" kern="1200" dirty="0" err="1">
                <a:solidFill>
                  <a:schemeClr val="tx1"/>
                </a:solidFill>
                <a:effectLst/>
                <a:latin typeface="+mn-lt"/>
                <a:ea typeface="+mn-ea"/>
                <a:cs typeface="+mn-cs"/>
              </a:rPr>
              <a:t>vfat</a:t>
            </a:r>
            <a:r>
              <a:rPr lang="en-US" sz="1200" b="0" i="0" u="none" strike="noStrike" kern="1200" dirty="0">
                <a:solidFill>
                  <a:schemeClr val="tx1"/>
                </a:solidFill>
                <a:effectLst/>
                <a:latin typeface="+mn-lt"/>
                <a:ea typeface="+mn-ea"/>
                <a:cs typeface="+mn-cs"/>
              </a:rPr>
              <a:t> file system and properly named - "shellx64.efi" for a 64 bit system - will allow you to directly boot into it from your "BIOS".</a:t>
            </a:r>
          </a:p>
          <a:p>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31</a:t>
            </a:fld>
            <a:endParaRPr lang="nl-BE"/>
          </a:p>
        </p:txBody>
      </p:sp>
    </p:spTree>
    <p:extLst>
      <p:ext uri="{BB962C8B-B14F-4D97-AF65-F5344CB8AC3E}">
        <p14:creationId xmlns:p14="http://schemas.microsoft.com/office/powerpoint/2010/main" val="2916668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u="none" strike="noStrike" kern="1200" dirty="0">
                <a:solidFill>
                  <a:schemeClr val="tx1"/>
                </a:solidFill>
                <a:effectLst/>
                <a:latin typeface="+mn-lt"/>
                <a:ea typeface="+mn-ea"/>
                <a:cs typeface="+mn-cs"/>
              </a:rPr>
              <a:t>The EFI Shell is a "shell" (think of a command prompt or a terminal shell) that a (U)EFI "BIOS" can directly boot into (instead of your OS) allowing control and scripting of many items including booting scenarios, Installing an EFI shell in an "EFI System" partition (type EF00) formatted with a </a:t>
            </a:r>
            <a:r>
              <a:rPr lang="en-US" sz="1200" b="0" i="0" u="none" strike="noStrike" kern="1200" dirty="0" err="1">
                <a:solidFill>
                  <a:schemeClr val="tx1"/>
                </a:solidFill>
                <a:effectLst/>
                <a:latin typeface="+mn-lt"/>
                <a:ea typeface="+mn-ea"/>
                <a:cs typeface="+mn-cs"/>
              </a:rPr>
              <a:t>vfat</a:t>
            </a:r>
            <a:r>
              <a:rPr lang="en-US" sz="1200" b="0" i="0" u="none" strike="noStrike" kern="1200" dirty="0">
                <a:solidFill>
                  <a:schemeClr val="tx1"/>
                </a:solidFill>
                <a:effectLst/>
                <a:latin typeface="+mn-lt"/>
                <a:ea typeface="+mn-ea"/>
                <a:cs typeface="+mn-cs"/>
              </a:rPr>
              <a:t> file system and properly named - "shellx64.efi" for a 64 bit system - will allow you to directly boot into it from your "BIOS".</a:t>
            </a:r>
          </a:p>
          <a:p>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33</a:t>
            </a:fld>
            <a:endParaRPr lang="nl-BE"/>
          </a:p>
        </p:txBody>
      </p:sp>
    </p:spTree>
    <p:extLst>
      <p:ext uri="{BB962C8B-B14F-4D97-AF65-F5344CB8AC3E}">
        <p14:creationId xmlns:p14="http://schemas.microsoft.com/office/powerpoint/2010/main" val="830679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b="0" i="0" u="none" strike="noStrike" kern="1200" baseline="0" dirty="0">
                <a:solidFill>
                  <a:schemeClr val="tx1"/>
                </a:solidFill>
                <a:latin typeface="+mn-lt"/>
                <a:ea typeface="+mn-ea"/>
                <a:cs typeface="+mn-cs"/>
              </a:rPr>
              <a:t>Om te vermijden dat het systeem onder deze onstabiele</a:t>
            </a:r>
          </a:p>
          <a:p>
            <a:r>
              <a:rPr lang="nl-NL" sz="1200" b="0" i="0" u="none" strike="noStrike" kern="1200" baseline="0" dirty="0">
                <a:solidFill>
                  <a:schemeClr val="tx1"/>
                </a:solidFill>
                <a:latin typeface="+mn-lt"/>
                <a:ea typeface="+mn-ea"/>
                <a:cs typeface="+mn-cs"/>
              </a:rPr>
              <a:t>omstandigheden zou beginnen opstarten blijft het moederbord de processor continu</a:t>
            </a:r>
          </a:p>
          <a:p>
            <a:r>
              <a:rPr lang="nl-NL" sz="1200" b="0" i="0" u="none" strike="noStrike" kern="1200" baseline="0" dirty="0">
                <a:solidFill>
                  <a:schemeClr val="tx1"/>
                </a:solidFill>
                <a:latin typeface="+mn-lt"/>
                <a:ea typeface="+mn-ea"/>
                <a:cs typeface="+mn-cs"/>
              </a:rPr>
              <a:t>resetten zolang er geen power </a:t>
            </a:r>
            <a:r>
              <a:rPr lang="nl-NL" sz="1200" b="0" i="0" u="none" strike="noStrike" kern="1200" baseline="0" dirty="0" err="1">
                <a:solidFill>
                  <a:schemeClr val="tx1"/>
                </a:solidFill>
                <a:latin typeface="+mn-lt"/>
                <a:ea typeface="+mn-ea"/>
                <a:cs typeface="+mn-cs"/>
              </a:rPr>
              <a:t>good</a:t>
            </a:r>
            <a:r>
              <a:rPr lang="nl-NL" sz="1200" b="0" i="0" u="none" strike="noStrike" kern="1200" baseline="0" dirty="0">
                <a:solidFill>
                  <a:schemeClr val="tx1"/>
                </a:solidFill>
                <a:latin typeface="+mn-lt"/>
                <a:ea typeface="+mn-ea"/>
                <a:cs typeface="+mn-cs"/>
              </a:rPr>
              <a:t> signaal ontvangen wordt. Ook wanneer</a:t>
            </a:r>
          </a:p>
          <a:p>
            <a:r>
              <a:rPr lang="nl-NL" sz="1200" b="0" i="0" u="none" strike="noStrike" kern="1200" baseline="0" dirty="0">
                <a:solidFill>
                  <a:schemeClr val="tx1"/>
                </a:solidFill>
                <a:latin typeface="+mn-lt"/>
                <a:ea typeface="+mn-ea"/>
                <a:cs typeface="+mn-cs"/>
              </a:rPr>
              <a:t>de computer al in gebruik is verhindert dit mechanisme beschadiging of onzekere</a:t>
            </a:r>
          </a:p>
          <a:p>
            <a:r>
              <a:rPr lang="nl-NL" sz="1200" b="0" i="0" u="none" strike="noStrike" kern="1200" baseline="0" dirty="0">
                <a:solidFill>
                  <a:schemeClr val="tx1"/>
                </a:solidFill>
                <a:latin typeface="+mn-lt"/>
                <a:ea typeface="+mn-ea"/>
                <a:cs typeface="+mn-cs"/>
              </a:rPr>
              <a:t>resultaten door slechte stroomtoevoer. Bij problemen met de stroomvoorziening,</a:t>
            </a:r>
          </a:p>
          <a:p>
            <a:r>
              <a:rPr lang="nl-NL" sz="1200" b="0" i="0" u="none" strike="noStrike" kern="1200" baseline="0" dirty="0">
                <a:solidFill>
                  <a:schemeClr val="tx1"/>
                </a:solidFill>
                <a:latin typeface="+mn-lt"/>
                <a:ea typeface="+mn-ea"/>
                <a:cs typeface="+mn-cs"/>
              </a:rPr>
              <a:t>zoals een abnormale spanningswijziging op het stroomnet, zal het systeem</a:t>
            </a:r>
          </a:p>
          <a:p>
            <a:r>
              <a:rPr lang="nl-NL" sz="1200" b="0" i="0" u="none" strike="noStrike" kern="1200" baseline="0" dirty="0">
                <a:solidFill>
                  <a:schemeClr val="tx1"/>
                </a:solidFill>
                <a:latin typeface="+mn-lt"/>
                <a:ea typeface="+mn-ea"/>
                <a:cs typeface="+mn-cs"/>
              </a:rPr>
              <a:t>zichzelf herstarten omdat de processor weer tijdelijk het reset-signaal ontvangt</a:t>
            </a:r>
          </a:p>
          <a:p>
            <a:r>
              <a:rPr lang="nl-NL" sz="1200" b="0" i="0" u="none" strike="noStrike" kern="1200" baseline="0" dirty="0">
                <a:solidFill>
                  <a:schemeClr val="tx1"/>
                </a:solidFill>
                <a:latin typeface="+mn-lt"/>
                <a:ea typeface="+mn-ea"/>
                <a:cs typeface="+mn-cs"/>
              </a:rPr>
              <a:t>wanneer het power </a:t>
            </a:r>
            <a:r>
              <a:rPr lang="nl-NL" sz="1200" b="0" i="0" u="none" strike="noStrike" kern="1200" baseline="0" dirty="0" err="1">
                <a:solidFill>
                  <a:schemeClr val="tx1"/>
                </a:solidFill>
                <a:latin typeface="+mn-lt"/>
                <a:ea typeface="+mn-ea"/>
                <a:cs typeface="+mn-cs"/>
              </a:rPr>
              <a:t>good</a:t>
            </a:r>
            <a:r>
              <a:rPr lang="nl-NL" sz="1200" b="0" i="0" u="none" strike="noStrike" kern="1200" baseline="0" dirty="0">
                <a:solidFill>
                  <a:schemeClr val="tx1"/>
                </a:solidFill>
                <a:latin typeface="+mn-lt"/>
                <a:ea typeface="+mn-ea"/>
                <a:cs typeface="+mn-cs"/>
              </a:rPr>
              <a:t> signaal vanuit de voeding wegvalt</a:t>
            </a:r>
            <a:endParaRPr lang="nl-BE" dirty="0"/>
          </a:p>
        </p:txBody>
      </p:sp>
      <p:sp>
        <p:nvSpPr>
          <p:cNvPr id="4" name="Tijdelijke aanduiding voor dianummer 3"/>
          <p:cNvSpPr>
            <a:spLocks noGrp="1"/>
          </p:cNvSpPr>
          <p:nvPr>
            <p:ph type="sldNum" sz="quarter" idx="10"/>
          </p:nvPr>
        </p:nvSpPr>
        <p:spPr/>
        <p:txBody>
          <a:bodyPr/>
          <a:lstStyle/>
          <a:p>
            <a:fld id="{527E7ADA-B818-4A8D-827F-3A2F12FF408B}" type="slidenum">
              <a:rPr lang="nl-BE" smtClean="0"/>
              <a:t>5</a:t>
            </a:fld>
            <a:endParaRPr lang="nl-BE"/>
          </a:p>
        </p:txBody>
      </p:sp>
    </p:spTree>
    <p:extLst>
      <p:ext uri="{BB962C8B-B14F-4D97-AF65-F5344CB8AC3E}">
        <p14:creationId xmlns:p14="http://schemas.microsoft.com/office/powerpoint/2010/main" val="3971798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https://superuser.com/questions/336021/is-bios-read-from-the-bios-chip-or-copied-into-ram-on-startup</a:t>
            </a:r>
          </a:p>
        </p:txBody>
      </p:sp>
      <p:sp>
        <p:nvSpPr>
          <p:cNvPr id="4" name="Slide Number Placeholder 3"/>
          <p:cNvSpPr>
            <a:spLocks noGrp="1"/>
          </p:cNvSpPr>
          <p:nvPr>
            <p:ph type="sldNum" sz="quarter" idx="10"/>
          </p:nvPr>
        </p:nvSpPr>
        <p:spPr/>
        <p:txBody>
          <a:bodyPr/>
          <a:lstStyle/>
          <a:p>
            <a:fld id="{527E7ADA-B818-4A8D-827F-3A2F12FF408B}" type="slidenum">
              <a:rPr lang="nl-BE" smtClean="0"/>
              <a:t>6</a:t>
            </a:fld>
            <a:endParaRPr lang="nl-BE"/>
          </a:p>
        </p:txBody>
      </p:sp>
    </p:spTree>
    <p:extLst>
      <p:ext uri="{BB962C8B-B14F-4D97-AF65-F5344CB8AC3E}">
        <p14:creationId xmlns:p14="http://schemas.microsoft.com/office/powerpoint/2010/main" val="1432985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https://superuser.com/questions/336021/is-bios-read-from-the-bios-chip-or-copied-into-ram-on-startup</a:t>
            </a:r>
          </a:p>
        </p:txBody>
      </p:sp>
      <p:sp>
        <p:nvSpPr>
          <p:cNvPr id="4" name="Slide Number Placeholder 3"/>
          <p:cNvSpPr>
            <a:spLocks noGrp="1"/>
          </p:cNvSpPr>
          <p:nvPr>
            <p:ph type="sldNum" sz="quarter" idx="10"/>
          </p:nvPr>
        </p:nvSpPr>
        <p:spPr/>
        <p:txBody>
          <a:bodyPr/>
          <a:lstStyle/>
          <a:p>
            <a:fld id="{527E7ADA-B818-4A8D-827F-3A2F12FF408B}" type="slidenum">
              <a:rPr lang="nl-BE" smtClean="0"/>
              <a:t>8</a:t>
            </a:fld>
            <a:endParaRPr lang="nl-BE"/>
          </a:p>
        </p:txBody>
      </p:sp>
    </p:spTree>
    <p:extLst>
      <p:ext uri="{BB962C8B-B14F-4D97-AF65-F5344CB8AC3E}">
        <p14:creationId xmlns:p14="http://schemas.microsoft.com/office/powerpoint/2010/main" val="3790828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https://firmware.intel.com/sites/default/files/resources/A_Tour_Beyond_BIOS_Memory_Map_in%20UEFI_BIOS.pdf</a:t>
            </a:r>
          </a:p>
          <a:p>
            <a:r>
              <a:rPr lang="en-US" dirty="0"/>
              <a:t> =&gt; Memory Map – Hardware Perspective </a:t>
            </a:r>
          </a:p>
        </p:txBody>
      </p:sp>
      <p:sp>
        <p:nvSpPr>
          <p:cNvPr id="4" name="Slide Number Placeholder 3"/>
          <p:cNvSpPr>
            <a:spLocks noGrp="1"/>
          </p:cNvSpPr>
          <p:nvPr>
            <p:ph type="sldNum" sz="quarter" idx="10"/>
          </p:nvPr>
        </p:nvSpPr>
        <p:spPr/>
        <p:txBody>
          <a:bodyPr/>
          <a:lstStyle/>
          <a:p>
            <a:fld id="{527E7ADA-B818-4A8D-827F-3A2F12FF408B}" type="slidenum">
              <a:rPr lang="nl-BE" smtClean="0"/>
              <a:t>9</a:t>
            </a:fld>
            <a:endParaRPr lang="nl-BE"/>
          </a:p>
        </p:txBody>
      </p:sp>
    </p:spTree>
    <p:extLst>
      <p:ext uri="{BB962C8B-B14F-4D97-AF65-F5344CB8AC3E}">
        <p14:creationId xmlns:p14="http://schemas.microsoft.com/office/powerpoint/2010/main" val="642643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 </a:t>
            </a:r>
            <a:r>
              <a:rPr lang="en-US" dirty="0" err="1"/>
              <a:t>dient</a:t>
            </a:r>
            <a:r>
              <a:rPr lang="en-US" dirty="0"/>
              <a:t> om </a:t>
            </a:r>
            <a:r>
              <a:rPr lang="en-US" dirty="0" err="1"/>
              <a:t>te</a:t>
            </a:r>
            <a:r>
              <a:rPr lang="en-US" dirty="0"/>
              <a:t> </a:t>
            </a:r>
            <a:r>
              <a:rPr lang="en-US" dirty="0" err="1"/>
              <a:t>tonen</a:t>
            </a:r>
            <a:r>
              <a:rPr lang="en-US" dirty="0"/>
              <a:t> </a:t>
            </a:r>
            <a:r>
              <a:rPr lang="en-US" dirty="0" err="1"/>
              <a:t>dat</a:t>
            </a:r>
            <a:r>
              <a:rPr lang="en-US" dirty="0"/>
              <a:t> de address space </a:t>
            </a:r>
            <a:r>
              <a:rPr lang="en-US" dirty="0" err="1"/>
              <a:t>niet</a:t>
            </a:r>
            <a:r>
              <a:rPr lang="en-US" dirty="0"/>
              <a:t> </a:t>
            </a:r>
            <a:r>
              <a:rPr lang="en-US" dirty="0" err="1"/>
              <a:t>gewoon</a:t>
            </a:r>
            <a:r>
              <a:rPr lang="en-US" dirty="0"/>
              <a:t> direct </a:t>
            </a:r>
            <a:r>
              <a:rPr lang="en-US" dirty="0" err="1"/>
              <a:t>mapt</a:t>
            </a:r>
            <a:r>
              <a:rPr lang="en-US" dirty="0"/>
              <a:t> op het </a:t>
            </a:r>
            <a:r>
              <a:rPr lang="en-US" dirty="0" err="1"/>
              <a:t>geheugen</a:t>
            </a:r>
            <a:r>
              <a:rPr lang="en-US" dirty="0"/>
              <a:t>, </a:t>
            </a:r>
            <a:r>
              <a:rPr lang="en-US" dirty="0" err="1"/>
              <a:t>dat</a:t>
            </a:r>
            <a:r>
              <a:rPr lang="en-US" dirty="0"/>
              <a:t> het </a:t>
            </a:r>
            <a:r>
              <a:rPr lang="en-US" dirty="0" err="1"/>
              <a:t>wel</a:t>
            </a:r>
            <a:r>
              <a:rPr lang="en-US" dirty="0"/>
              <a:t> wat </a:t>
            </a:r>
            <a:r>
              <a:rPr lang="en-US" dirty="0" err="1"/>
              <a:t>complexer</a:t>
            </a:r>
            <a:r>
              <a:rPr lang="en-US" dirty="0"/>
              <a:t> is… </a:t>
            </a:r>
            <a:r>
              <a:rPr lang="en-US" dirty="0" err="1"/>
              <a:t>Ze</a:t>
            </a:r>
            <a:r>
              <a:rPr lang="en-US" dirty="0"/>
              <a:t> </a:t>
            </a:r>
            <a:r>
              <a:rPr lang="en-US" dirty="0" err="1"/>
              <a:t>moeten</a:t>
            </a:r>
            <a:r>
              <a:rPr lang="en-US" dirty="0"/>
              <a:t> </a:t>
            </a:r>
            <a:r>
              <a:rPr lang="en-US" dirty="0" err="1"/>
              <a:t>dit</a:t>
            </a:r>
            <a:r>
              <a:rPr lang="en-US" dirty="0"/>
              <a:t> </a:t>
            </a:r>
            <a:r>
              <a:rPr lang="en-US" dirty="0" err="1"/>
              <a:t>niet</a:t>
            </a:r>
            <a:r>
              <a:rPr lang="en-US" dirty="0"/>
              <a:t> </a:t>
            </a:r>
            <a:r>
              <a:rPr lang="en-US" dirty="0" err="1"/>
              <a:t>vanbuiten</a:t>
            </a:r>
            <a:r>
              <a:rPr lang="en-US" dirty="0"/>
              <a:t> </a:t>
            </a:r>
            <a:r>
              <a:rPr lang="en-US" dirty="0" err="1"/>
              <a:t>kennen</a:t>
            </a:r>
            <a:r>
              <a:rPr lang="en-US" dirty="0"/>
              <a:t>!</a:t>
            </a:r>
          </a:p>
        </p:txBody>
      </p:sp>
      <p:sp>
        <p:nvSpPr>
          <p:cNvPr id="4" name="Slide Number Placeholder 3"/>
          <p:cNvSpPr>
            <a:spLocks noGrp="1"/>
          </p:cNvSpPr>
          <p:nvPr>
            <p:ph type="sldNum" sz="quarter" idx="10"/>
          </p:nvPr>
        </p:nvSpPr>
        <p:spPr/>
        <p:txBody>
          <a:bodyPr/>
          <a:lstStyle/>
          <a:p>
            <a:fld id="{527E7ADA-B818-4A8D-827F-3A2F12FF408B}" type="slidenum">
              <a:rPr lang="nl-BE" smtClean="0"/>
              <a:t>10</a:t>
            </a:fld>
            <a:endParaRPr lang="nl-BE"/>
          </a:p>
        </p:txBody>
      </p:sp>
    </p:spTree>
    <p:extLst>
      <p:ext uri="{BB962C8B-B14F-4D97-AF65-F5344CB8AC3E}">
        <p14:creationId xmlns:p14="http://schemas.microsoft.com/office/powerpoint/2010/main" val="3177062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Ter illustratie…</a:t>
            </a:r>
          </a:p>
        </p:txBody>
      </p:sp>
      <p:sp>
        <p:nvSpPr>
          <p:cNvPr id="4" name="Tijdelijke aanduiding voor dianummer 3"/>
          <p:cNvSpPr>
            <a:spLocks noGrp="1"/>
          </p:cNvSpPr>
          <p:nvPr>
            <p:ph type="sldNum" sz="quarter" idx="10"/>
          </p:nvPr>
        </p:nvSpPr>
        <p:spPr/>
        <p:txBody>
          <a:bodyPr/>
          <a:lstStyle/>
          <a:p>
            <a:fld id="{527E7ADA-B818-4A8D-827F-3A2F12FF408B}" type="slidenum">
              <a:rPr lang="nl-BE" smtClean="0"/>
              <a:t>13</a:t>
            </a:fld>
            <a:endParaRPr lang="nl-BE"/>
          </a:p>
        </p:txBody>
      </p:sp>
    </p:spTree>
    <p:extLst>
      <p:ext uri="{BB962C8B-B14F-4D97-AF65-F5344CB8AC3E}">
        <p14:creationId xmlns:p14="http://schemas.microsoft.com/office/powerpoint/2010/main" val="480486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Ter illustratie…</a:t>
            </a:r>
          </a:p>
        </p:txBody>
      </p:sp>
      <p:sp>
        <p:nvSpPr>
          <p:cNvPr id="4" name="Tijdelijke aanduiding voor dianummer 3"/>
          <p:cNvSpPr>
            <a:spLocks noGrp="1"/>
          </p:cNvSpPr>
          <p:nvPr>
            <p:ph type="sldNum" sz="quarter" idx="10"/>
          </p:nvPr>
        </p:nvSpPr>
        <p:spPr/>
        <p:txBody>
          <a:bodyPr/>
          <a:lstStyle/>
          <a:p>
            <a:fld id="{527E7ADA-B818-4A8D-827F-3A2F12FF408B}" type="slidenum">
              <a:rPr lang="nl-BE" smtClean="0"/>
              <a:t>14</a:t>
            </a:fld>
            <a:endParaRPr lang="nl-BE"/>
          </a:p>
        </p:txBody>
      </p:sp>
    </p:spTree>
    <p:extLst>
      <p:ext uri="{BB962C8B-B14F-4D97-AF65-F5344CB8AC3E}">
        <p14:creationId xmlns:p14="http://schemas.microsoft.com/office/powerpoint/2010/main" val="3253576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EBC: </a:t>
            </a:r>
          </a:p>
          <a:p>
            <a:r>
              <a:rPr lang="nl-BE" dirty="0"/>
              <a:t>Auteur stuurprogramma</a:t>
            </a:r>
            <a:r>
              <a:rPr lang="nl-BE" baseline="0" dirty="0"/>
              <a:t> schrijft in EBC. </a:t>
            </a:r>
          </a:p>
          <a:p>
            <a:r>
              <a:rPr lang="nl-BE" baseline="0" dirty="0"/>
              <a:t>UEFI-implementatie bevat vertolker om EBC uit te voeren.</a:t>
            </a:r>
            <a:endParaRPr lang="nl-BE" dirty="0"/>
          </a:p>
        </p:txBody>
      </p:sp>
      <p:sp>
        <p:nvSpPr>
          <p:cNvPr id="4" name="Tijdelijke aanduiding voor dianummer 3"/>
          <p:cNvSpPr>
            <a:spLocks noGrp="1"/>
          </p:cNvSpPr>
          <p:nvPr>
            <p:ph type="sldNum" sz="quarter" idx="10"/>
          </p:nvPr>
        </p:nvSpPr>
        <p:spPr/>
        <p:txBody>
          <a:bodyPr/>
          <a:lstStyle/>
          <a:p>
            <a:fld id="{527E7ADA-B818-4A8D-827F-3A2F12FF408B}" type="slidenum">
              <a:rPr lang="nl-BE" smtClean="0"/>
              <a:t>15</a:t>
            </a:fld>
            <a:endParaRPr lang="nl-BE"/>
          </a:p>
        </p:txBody>
      </p:sp>
    </p:spTree>
    <p:extLst>
      <p:ext uri="{BB962C8B-B14F-4D97-AF65-F5344CB8AC3E}">
        <p14:creationId xmlns:p14="http://schemas.microsoft.com/office/powerpoint/2010/main" val="37291269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slide">
    <p:bg>
      <p:bgPr>
        <a:solidFill>
          <a:srgbClr val="E00049"/>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1029318" y="4170507"/>
            <a:ext cx="9117366" cy="1594556"/>
          </a:xfrm>
          <a:ln w="76200" cmpd="sng">
            <a:solidFill>
              <a:srgbClr val="002757"/>
            </a:solidFill>
          </a:ln>
        </p:spPr>
        <p:txBody>
          <a:bodyPr lIns="180000" tIns="180000" rIns="180000" bIns="180000" anchor="ctr">
            <a:noAutofit/>
          </a:bodyPr>
          <a:lstStyle>
            <a:lvl1pPr algn="l">
              <a:defRPr sz="4400" b="1">
                <a:solidFill>
                  <a:srgbClr val="FFFFFF"/>
                </a:solidFill>
              </a:defRPr>
            </a:lvl1pPr>
          </a:lstStyle>
          <a:p>
            <a:r>
              <a:rPr lang="nl-NL" dirty="0"/>
              <a:t>KLIK OM DE STIJL TE BEWERKEN</a:t>
            </a:r>
            <a:endParaRPr lang="nl-BE" dirty="0"/>
          </a:p>
        </p:txBody>
      </p:sp>
      <p:pic>
        <p:nvPicPr>
          <p:cNvPr id="4" name="Afbeelding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814" y="1915202"/>
            <a:ext cx="4767749" cy="1650162"/>
          </a:xfrm>
          <a:prstGeom prst="rect">
            <a:avLst/>
          </a:prstGeom>
        </p:spPr>
      </p:pic>
    </p:spTree>
    <p:extLst>
      <p:ext uri="{BB962C8B-B14F-4D97-AF65-F5344CB8AC3E}">
        <p14:creationId xmlns:p14="http://schemas.microsoft.com/office/powerpoint/2010/main" val="1150545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sslide_ZonderTitel">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76777" y="268111"/>
            <a:ext cx="9948333" cy="5799668"/>
          </a:xfrm>
        </p:spPr>
        <p:txBody>
          <a:bodyPr wrap="none">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userDrawn="1"/>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Afbeelding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2806411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Basisslide met titel - Optie 3">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p:nvPr>
        </p:nvSpPr>
        <p:spPr>
          <a:xfrm>
            <a:off x="1876777" y="1825625"/>
            <a:ext cx="9948333" cy="4242154"/>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Rectangle 3"/>
          <p:cNvSpPr/>
          <p:nvPr userDrawn="1"/>
        </p:nvSpPr>
        <p:spPr>
          <a:xfrm>
            <a:off x="0" y="0"/>
            <a:ext cx="1721556"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2430504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asisslide_ZonderTitel">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76777" y="268111"/>
            <a:ext cx="9948333" cy="5799668"/>
          </a:xfrm>
        </p:spPr>
        <p:txBody>
          <a:bodyPr wrap="none">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userDrawn="1"/>
        </p:nvSpPr>
        <p:spPr>
          <a:xfrm>
            <a:off x="0" y="0"/>
            <a:ext cx="1721556"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Afbeelding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1084150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sslide met 2 kolommen">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userDrawn="1"/>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jdelijke aanduiding voor inhoud 2"/>
          <p:cNvSpPr>
            <a:spLocks noGrp="1"/>
          </p:cNvSpPr>
          <p:nvPr>
            <p:ph idx="10" hasCustomPrompt="1"/>
          </p:nvPr>
        </p:nvSpPr>
        <p:spPr>
          <a:xfrm>
            <a:off x="6347179" y="265289"/>
            <a:ext cx="5421488"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2175751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sslide met 1 kolom + beeld">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userDrawn="1"/>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6378575" y="0"/>
            <a:ext cx="5813425" cy="6858000"/>
          </a:xfrm>
        </p:spPr>
        <p:txBody>
          <a:bodyPr>
            <a:noAutofit/>
          </a:bodyPr>
          <a:lstStyle/>
          <a:p>
            <a:r>
              <a:rPr lang="nl-NL"/>
              <a:t>Klik op het pictogram als u een afbeelding wilt toevoegen</a:t>
            </a:r>
            <a:endParaRPr lang="en-US" dirty="0"/>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1885215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asisslide met 2 kolommen">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userDrawn="1"/>
        </p:nvSpPr>
        <p:spPr>
          <a:xfrm>
            <a:off x="0" y="0"/>
            <a:ext cx="1721556"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jdelijke aanduiding voor inhoud 2"/>
          <p:cNvSpPr>
            <a:spLocks noGrp="1"/>
          </p:cNvSpPr>
          <p:nvPr>
            <p:ph idx="10" hasCustomPrompt="1"/>
          </p:nvPr>
        </p:nvSpPr>
        <p:spPr>
          <a:xfrm>
            <a:off x="6347179" y="265289"/>
            <a:ext cx="5421488"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2372537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sslide met 1 kolom + beeld">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userDrawn="1"/>
        </p:nvSpPr>
        <p:spPr>
          <a:xfrm>
            <a:off x="0" y="0"/>
            <a:ext cx="1721556"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6378575" y="0"/>
            <a:ext cx="5813425" cy="6858000"/>
          </a:xfrm>
        </p:spPr>
        <p:txBody>
          <a:bodyPr>
            <a:noAutofit/>
          </a:bodyPr>
          <a:lstStyle/>
          <a:p>
            <a:r>
              <a:rPr lang="nl-NL"/>
              <a:t>Klik op het pictogram als u een afbeelding wilt toevoegen</a:t>
            </a:r>
            <a:endParaRPr lang="en-US" dirty="0"/>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18175651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s slide beeld + logo roo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05000" y="0"/>
            <a:ext cx="10287000" cy="6858000"/>
          </a:xfrm>
        </p:spPr>
        <p:txBody>
          <a:bodyPr>
            <a:noAutofit/>
          </a:bodyPr>
          <a:lstStyle/>
          <a:p>
            <a:r>
              <a:rPr lang="nl-NL"/>
              <a:t>Klik op het pictogram als u een afbeelding wilt toevoegen</a:t>
            </a:r>
            <a:endParaRPr lang="en-US"/>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364" y="-440535"/>
            <a:ext cx="2160000" cy="2160000"/>
          </a:xfrm>
          <a:prstGeom prst="rect">
            <a:avLst/>
          </a:prstGeom>
        </p:spPr>
      </p:pic>
    </p:spTree>
    <p:extLst>
      <p:ext uri="{BB962C8B-B14F-4D97-AF65-F5344CB8AC3E}">
        <p14:creationId xmlns:p14="http://schemas.microsoft.com/office/powerpoint/2010/main" val="527364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sis slide beeld + logo blauw">
    <p:spTree>
      <p:nvGrpSpPr>
        <p:cNvPr id="1" name=""/>
        <p:cNvGrpSpPr/>
        <p:nvPr/>
      </p:nvGrpSpPr>
      <p:grpSpPr>
        <a:xfrm>
          <a:off x="0" y="0"/>
          <a:ext cx="0" cy="0"/>
          <a:chOff x="0" y="0"/>
          <a:chExt cx="0" cy="0"/>
        </a:xfrm>
      </p:grpSpPr>
      <p:sp>
        <p:nvSpPr>
          <p:cNvPr id="4" name="Rectangle 3"/>
          <p:cNvSpPr/>
          <p:nvPr userDrawn="1"/>
        </p:nvSpPr>
        <p:spPr>
          <a:xfrm>
            <a:off x="0" y="0"/>
            <a:ext cx="1721556"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486" y="-487603"/>
            <a:ext cx="2160000" cy="2160000"/>
          </a:xfrm>
          <a:prstGeom prst="rect">
            <a:avLst/>
          </a:prstGeom>
        </p:spPr>
      </p:pic>
      <p:sp>
        <p:nvSpPr>
          <p:cNvPr id="6" name="Tijdelijke aanduiding voor dianummer 4"/>
          <p:cNvSpPr>
            <a:spLocks noGrp="1"/>
          </p:cNvSpPr>
          <p:nvPr>
            <p:ph type="sldNum" sz="quarter" idx="4294967295"/>
          </p:nvPr>
        </p:nvSpPr>
        <p:spPr>
          <a:xfrm>
            <a:off x="10058400" y="6480175"/>
            <a:ext cx="2133600" cy="365125"/>
          </a:xfrm>
          <a:prstGeom prst="rect">
            <a:avLst/>
          </a:prstGeom>
        </p:spPr>
        <p:txBody>
          <a:bodyPr/>
          <a:lstStyle/>
          <a:p>
            <a:fld id="{85728152-F63C-4B30-A024-0B85297DDA48}" type="slidenum">
              <a:rPr lang="en-US" smtClean="0"/>
              <a:pPr/>
              <a:t>‹#›</a:t>
            </a:fld>
            <a:endParaRPr lang="en-US" dirty="0"/>
          </a:p>
        </p:txBody>
      </p:sp>
    </p:spTree>
    <p:extLst>
      <p:ext uri="{BB962C8B-B14F-4D97-AF65-F5344CB8AC3E}">
        <p14:creationId xmlns:p14="http://schemas.microsoft.com/office/powerpoint/2010/main" val="9945228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Allee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de stijl te bewerken</a:t>
            </a:r>
            <a:endParaRPr lang="nl-BE"/>
          </a:p>
        </p:txBody>
      </p:sp>
      <p:sp>
        <p:nvSpPr>
          <p:cNvPr id="3" name="Date Placeholder 2"/>
          <p:cNvSpPr>
            <a:spLocks noGrp="1"/>
          </p:cNvSpPr>
          <p:nvPr>
            <p:ph type="dt" sz="half" idx="10"/>
          </p:nvPr>
        </p:nvSpPr>
        <p:spPr>
          <a:xfrm>
            <a:off x="609600" y="6245225"/>
            <a:ext cx="2844800" cy="476250"/>
          </a:xfrm>
          <a:prstGeom prst="rect">
            <a:avLst/>
          </a:prstGeom>
        </p:spPr>
        <p:txBody>
          <a:bodyPr/>
          <a:lstStyle>
            <a:lvl1pPr>
              <a:defRPr/>
            </a:lvl1pPr>
          </a:lstStyle>
          <a:p>
            <a:endParaRPr lang="nl-BE"/>
          </a:p>
        </p:txBody>
      </p:sp>
      <p:sp>
        <p:nvSpPr>
          <p:cNvPr id="4" name="Footer Placeholder 3"/>
          <p:cNvSpPr>
            <a:spLocks noGrp="1"/>
          </p:cNvSpPr>
          <p:nvPr>
            <p:ph type="ftr" sz="quarter" idx="11"/>
          </p:nvPr>
        </p:nvSpPr>
        <p:spPr>
          <a:xfrm>
            <a:off x="623392" y="6480001"/>
            <a:ext cx="3860800" cy="365125"/>
          </a:xfrm>
          <a:prstGeom prst="rect">
            <a:avLst/>
          </a:prstGeom>
        </p:spPr>
        <p:txBody>
          <a:bodyPr/>
          <a:lstStyle>
            <a:lvl1pPr>
              <a:defRPr/>
            </a:lvl1pPr>
          </a:lstStyle>
          <a:p>
            <a:endParaRPr lang="nl-BE"/>
          </a:p>
        </p:txBody>
      </p:sp>
      <p:sp>
        <p:nvSpPr>
          <p:cNvPr id="5" name="Slide Number Placeholder 4"/>
          <p:cNvSpPr>
            <a:spLocks noGrp="1"/>
          </p:cNvSpPr>
          <p:nvPr>
            <p:ph type="sldNum" sz="quarter" idx="12"/>
          </p:nvPr>
        </p:nvSpPr>
        <p:spPr>
          <a:xfrm>
            <a:off x="8747949" y="6480001"/>
            <a:ext cx="2844800" cy="365125"/>
          </a:xfrm>
          <a:prstGeom prst="rect">
            <a:avLst/>
          </a:prstGeom>
        </p:spPr>
        <p:txBody>
          <a:bodyPr/>
          <a:lstStyle>
            <a:lvl1pPr>
              <a:defRPr/>
            </a:lvl1pPr>
          </a:lstStyle>
          <a:p>
            <a:fld id="{E4AACD50-2F36-4777-9B06-7D03217F13C9}" type="slidenum">
              <a:rPr lang="nl-BE"/>
              <a:pPr/>
              <a:t>‹#›</a:t>
            </a:fld>
            <a:endParaRPr lang="nl-BE"/>
          </a:p>
        </p:txBody>
      </p:sp>
    </p:spTree>
    <p:extLst>
      <p:ext uri="{BB962C8B-B14F-4D97-AF65-F5344CB8AC3E}">
        <p14:creationId xmlns:p14="http://schemas.microsoft.com/office/powerpoint/2010/main" val="3037303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Optie 1 - Beeld 1">
    <p:bg>
      <p:bgPr>
        <a:blipFill dpi="0" rotWithShape="1">
          <a:blip r:embed="rId2">
            <a:alphaModFix amt="60000"/>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816056" y="4818952"/>
            <a:ext cx="9117366" cy="1594556"/>
          </a:xfrm>
          <a:ln w="76200" cmpd="sng">
            <a:solidFill>
              <a:schemeClr val="bg1"/>
            </a:solidFill>
          </a:ln>
        </p:spPr>
        <p:txBody>
          <a:bodyPr lIns="180000" tIns="180000" rIns="180000" bIns="180000" anchor="ctr">
            <a:noAutofit/>
          </a:bodyPr>
          <a:lstStyle>
            <a:lvl1pPr algn="l">
              <a:defRPr sz="4400" b="1">
                <a:solidFill>
                  <a:srgbClr val="002757"/>
                </a:solidFill>
              </a:defRPr>
            </a:lvl1pPr>
          </a:lstStyle>
          <a:p>
            <a:r>
              <a:rPr lang="nl-NL" dirty="0"/>
              <a:t>KLIK OM DE STIJL TE BEWERKEN</a:t>
            </a:r>
            <a:endParaRPr lang="nl-BE" dirty="0"/>
          </a:p>
        </p:txBody>
      </p:sp>
      <p:pic>
        <p:nvPicPr>
          <p:cNvPr id="5" name="Afbeelding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48816" y="-914400"/>
            <a:ext cx="4500000" cy="4500000"/>
          </a:xfrm>
          <a:prstGeom prst="rect">
            <a:avLst/>
          </a:prstGeom>
        </p:spPr>
      </p:pic>
    </p:spTree>
    <p:extLst>
      <p:ext uri="{BB962C8B-B14F-4D97-AF65-F5344CB8AC3E}">
        <p14:creationId xmlns:p14="http://schemas.microsoft.com/office/powerpoint/2010/main" val="752253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Optie 1 - Beeld 2">
    <p:bg>
      <p:bgPr>
        <a:blipFill dpi="0" rotWithShape="1">
          <a:blip r:embed="rId2">
            <a:alphaModFix amt="60000"/>
            <a:lum/>
          </a:blip>
          <a:srcRect/>
          <a:stretch>
            <a:fillRect t="-6000" b="-6000"/>
          </a:stretch>
        </a:blipFill>
        <a:effectLst/>
      </p:bgPr>
    </p:bg>
    <p:spTree>
      <p:nvGrpSpPr>
        <p:cNvPr id="1" name=""/>
        <p:cNvGrpSpPr/>
        <p:nvPr/>
      </p:nvGrpSpPr>
      <p:grpSpPr>
        <a:xfrm>
          <a:off x="0" y="0"/>
          <a:ext cx="0" cy="0"/>
          <a:chOff x="0" y="0"/>
          <a:chExt cx="0" cy="0"/>
        </a:xfrm>
      </p:grpSpPr>
      <p:sp>
        <p:nvSpPr>
          <p:cNvPr id="4" name="Titel 1"/>
          <p:cNvSpPr txBox="1">
            <a:spLocks/>
          </p:cNvSpPr>
          <p:nvPr userDrawn="1"/>
        </p:nvSpPr>
        <p:spPr>
          <a:xfrm>
            <a:off x="816056" y="4818952"/>
            <a:ext cx="9117366" cy="1594556"/>
          </a:xfrm>
          <a:prstGeom prst="rect">
            <a:avLst/>
          </a:prstGeom>
          <a:ln w="76200" cmpd="sng">
            <a:solidFill>
              <a:schemeClr val="bg1"/>
            </a:solidFill>
          </a:ln>
        </p:spPr>
        <p:txBody>
          <a:bodyPr vert="horz" lIns="180000" tIns="180000" rIns="180000" bIns="180000" rtlCol="0" anchor="ctr">
            <a:noAutofit/>
          </a:bodyPr>
          <a:lstStyle>
            <a:lvl1pPr algn="l" defTabSz="914400" rtl="0" eaLnBrk="1" latinLnBrk="0" hangingPunct="1">
              <a:lnSpc>
                <a:spcPct val="90000"/>
              </a:lnSpc>
              <a:spcBef>
                <a:spcPct val="0"/>
              </a:spcBef>
              <a:buNone/>
              <a:defRPr sz="4400" b="1" kern="1200">
                <a:solidFill>
                  <a:srgbClr val="002757"/>
                </a:solidFill>
                <a:latin typeface="+mj-lt"/>
                <a:ea typeface="+mj-ea"/>
                <a:cs typeface="+mj-cs"/>
              </a:defRPr>
            </a:lvl1pPr>
          </a:lstStyle>
          <a:p>
            <a:r>
              <a:rPr lang="nl-NL"/>
              <a:t>KLIK OM DE STIJL TE BEWERKEN</a:t>
            </a:r>
            <a:endParaRPr lang="nl-BE" dirty="0"/>
          </a:p>
        </p:txBody>
      </p:sp>
      <p:pic>
        <p:nvPicPr>
          <p:cNvPr id="5" name="Afbeelding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48816" y="-914400"/>
            <a:ext cx="4500000" cy="4500000"/>
          </a:xfrm>
          <a:prstGeom prst="rect">
            <a:avLst/>
          </a:prstGeom>
        </p:spPr>
      </p:pic>
    </p:spTree>
    <p:extLst>
      <p:ext uri="{BB962C8B-B14F-4D97-AF65-F5344CB8AC3E}">
        <p14:creationId xmlns:p14="http://schemas.microsoft.com/office/powerpoint/2010/main" val="1019226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dia Optie 2 - Rood">
    <p:bg>
      <p:bgPr>
        <a:solidFill>
          <a:srgbClr val="E00049"/>
        </a:solidFill>
        <a:effectLst/>
      </p:bgPr>
    </p:bg>
    <p:spTree>
      <p:nvGrpSpPr>
        <p:cNvPr id="1" name=""/>
        <p:cNvGrpSpPr/>
        <p:nvPr/>
      </p:nvGrpSpPr>
      <p:grpSpPr>
        <a:xfrm>
          <a:off x="0" y="0"/>
          <a:ext cx="0" cy="0"/>
          <a:chOff x="0" y="0"/>
          <a:chExt cx="0" cy="0"/>
        </a:xfrm>
      </p:grpSpPr>
      <p:sp>
        <p:nvSpPr>
          <p:cNvPr id="6" name="Titel 1"/>
          <p:cNvSpPr>
            <a:spLocks noGrp="1" noChangeAspect="1"/>
          </p:cNvSpPr>
          <p:nvPr>
            <p:ph type="ctrTitle"/>
          </p:nvPr>
        </p:nvSpPr>
        <p:spPr>
          <a:xfrm>
            <a:off x="7118133" y="2717065"/>
            <a:ext cx="4741332" cy="2129220"/>
          </a:xfrm>
        </p:spPr>
        <p:txBody>
          <a:bodyPr anchor="t">
            <a:noAutofit/>
          </a:bodyPr>
          <a:lstStyle>
            <a:lvl1pPr algn="r">
              <a:defRPr sz="4800">
                <a:solidFill>
                  <a:srgbClr val="002757"/>
                </a:solidFill>
              </a:defRPr>
            </a:lvl1pPr>
          </a:lstStyle>
          <a:p>
            <a:r>
              <a:rPr lang="nl-NL"/>
              <a:t>Klik om de stijl te bewerken</a:t>
            </a:r>
            <a:endParaRPr lang="nl-BE" dirty="0"/>
          </a:p>
        </p:txBody>
      </p:sp>
      <p:sp>
        <p:nvSpPr>
          <p:cNvPr id="7" name="Ondertitel 2"/>
          <p:cNvSpPr>
            <a:spLocks noGrp="1" noChangeAspect="1"/>
          </p:cNvSpPr>
          <p:nvPr>
            <p:ph type="subTitle" idx="1"/>
          </p:nvPr>
        </p:nvSpPr>
        <p:spPr>
          <a:xfrm>
            <a:off x="7118133" y="4846283"/>
            <a:ext cx="4741332" cy="1637784"/>
          </a:xfrm>
          <a:noFill/>
        </p:spPr>
        <p:txBody>
          <a:bodyPr anchor="ctr">
            <a:noAutofit/>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dirty="0"/>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71650" y="589985"/>
            <a:ext cx="3387815" cy="1172554"/>
          </a:xfrm>
          <a:prstGeom prst="rect">
            <a:avLst/>
          </a:prstGeom>
        </p:spPr>
      </p:pic>
      <p:pic>
        <p:nvPicPr>
          <p:cNvPr id="2" name="Afbeelding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1867" y="-1615933"/>
            <a:ext cx="8100000" cy="8100000"/>
          </a:xfrm>
          <a:prstGeom prst="rect">
            <a:avLst/>
          </a:prstGeom>
        </p:spPr>
      </p:pic>
    </p:spTree>
    <p:extLst>
      <p:ext uri="{BB962C8B-B14F-4D97-AF65-F5344CB8AC3E}">
        <p14:creationId xmlns:p14="http://schemas.microsoft.com/office/powerpoint/2010/main" val="3157052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eldia Optie 2 - Wit">
    <p:bg>
      <p:bgPr>
        <a:solidFill>
          <a:srgbClr val="FFFFFF"/>
        </a:solidFill>
        <a:effectLst/>
      </p:bgPr>
    </p:bg>
    <p:spTree>
      <p:nvGrpSpPr>
        <p:cNvPr id="1" name=""/>
        <p:cNvGrpSpPr/>
        <p:nvPr/>
      </p:nvGrpSpPr>
      <p:grpSpPr>
        <a:xfrm>
          <a:off x="0" y="0"/>
          <a:ext cx="0" cy="0"/>
          <a:chOff x="0" y="0"/>
          <a:chExt cx="0" cy="0"/>
        </a:xfrm>
      </p:grpSpPr>
      <p:pic>
        <p:nvPicPr>
          <p:cNvPr id="4" name="Afbeelding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867" y="-1615933"/>
            <a:ext cx="8100000" cy="8100000"/>
          </a:xfrm>
          <a:prstGeom prst="rect">
            <a:avLst/>
          </a:prstGeom>
        </p:spPr>
      </p:pic>
      <p:sp>
        <p:nvSpPr>
          <p:cNvPr id="5" name="Rectangle 3"/>
          <p:cNvSpPr/>
          <p:nvPr userDrawn="1"/>
        </p:nvSpPr>
        <p:spPr>
          <a:xfrm>
            <a:off x="0" y="4846284"/>
            <a:ext cx="12192000" cy="1646238"/>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noChangeAspect="1"/>
          </p:cNvSpPr>
          <p:nvPr>
            <p:ph type="ctrTitle"/>
          </p:nvPr>
        </p:nvSpPr>
        <p:spPr>
          <a:xfrm>
            <a:off x="7118133" y="2717065"/>
            <a:ext cx="4741332" cy="2129220"/>
          </a:xfrm>
        </p:spPr>
        <p:txBody>
          <a:bodyPr anchor="t">
            <a:noAutofit/>
          </a:bodyPr>
          <a:lstStyle>
            <a:lvl1pPr algn="l">
              <a:defRPr sz="4800">
                <a:solidFill>
                  <a:srgbClr val="002757"/>
                </a:solidFill>
              </a:defRPr>
            </a:lvl1pPr>
          </a:lstStyle>
          <a:p>
            <a:r>
              <a:rPr lang="nl-NL"/>
              <a:t>Klik om de stijl te bewerken</a:t>
            </a:r>
            <a:endParaRPr lang="nl-BE" dirty="0"/>
          </a:p>
        </p:txBody>
      </p:sp>
      <p:sp>
        <p:nvSpPr>
          <p:cNvPr id="3" name="Ondertitel 2"/>
          <p:cNvSpPr>
            <a:spLocks noGrp="1" noChangeAspect="1"/>
          </p:cNvSpPr>
          <p:nvPr>
            <p:ph type="subTitle" idx="1"/>
          </p:nvPr>
        </p:nvSpPr>
        <p:spPr>
          <a:xfrm>
            <a:off x="7118133" y="4846283"/>
            <a:ext cx="4741332" cy="1637784"/>
          </a:xfrm>
          <a:noFill/>
        </p:spPr>
        <p:txBody>
          <a:bodyPr anchor="ctr">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dirty="0"/>
          </a:p>
        </p:txBody>
      </p:sp>
      <p:pic>
        <p:nvPicPr>
          <p:cNvPr id="7" name="Afbeelding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5875" y="5183507"/>
            <a:ext cx="2760704" cy="955505"/>
          </a:xfrm>
          <a:prstGeom prst="rect">
            <a:avLst/>
          </a:prstGeom>
        </p:spPr>
      </p:pic>
    </p:spTree>
    <p:extLst>
      <p:ext uri="{BB962C8B-B14F-4D97-AF65-F5344CB8AC3E}">
        <p14:creationId xmlns:p14="http://schemas.microsoft.com/office/powerpoint/2010/main" val="16095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sisslide met titel - Optie 1">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4"/>
            <a:ext cx="9948333" cy="4750153"/>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0418" y="-600957"/>
            <a:ext cx="2247195" cy="2247195"/>
          </a:xfrm>
          <a:prstGeom prst="rect">
            <a:avLst/>
          </a:prstGeom>
        </p:spPr>
      </p:pic>
    </p:spTree>
    <p:extLst>
      <p:ext uri="{BB962C8B-B14F-4D97-AF65-F5344CB8AC3E}">
        <p14:creationId xmlns:p14="http://schemas.microsoft.com/office/powerpoint/2010/main" val="3650394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asisslide met titel - Optie 2">
    <p:spTree>
      <p:nvGrpSpPr>
        <p:cNvPr id="1" name=""/>
        <p:cNvGrpSpPr/>
        <p:nvPr/>
      </p:nvGrpSpPr>
      <p:grpSpPr>
        <a:xfrm>
          <a:off x="0" y="0"/>
          <a:ext cx="0" cy="0"/>
          <a:chOff x="0" y="0"/>
          <a:chExt cx="0" cy="0"/>
        </a:xfrm>
      </p:grpSpPr>
      <p:sp>
        <p:nvSpPr>
          <p:cNvPr id="4" name="Rectangle 3"/>
          <p:cNvSpPr/>
          <p:nvPr userDrawn="1"/>
        </p:nvSpPr>
        <p:spPr>
          <a:xfrm>
            <a:off x="0" y="0"/>
            <a:ext cx="12192000" cy="1646238"/>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1876778" y="365125"/>
            <a:ext cx="9948332" cy="1281113"/>
          </a:xfrm>
        </p:spPr>
        <p:txBody>
          <a:bodyPr/>
          <a:lstStyle>
            <a:lvl1pPr algn="r">
              <a:defRPr>
                <a:solidFill>
                  <a:schemeClr val="bg1"/>
                </a:solidFill>
              </a:defRPr>
            </a:lvl1p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5"/>
            <a:ext cx="9948333" cy="4242154"/>
          </a:xfrm>
        </p:spPr>
        <p:txBody>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3701" y="365125"/>
            <a:ext cx="2628281" cy="909672"/>
          </a:xfrm>
          <a:prstGeom prst="rect">
            <a:avLst/>
          </a:prstGeom>
        </p:spPr>
      </p:pic>
    </p:spTree>
    <p:extLst>
      <p:ext uri="{BB962C8B-B14F-4D97-AF65-F5344CB8AC3E}">
        <p14:creationId xmlns:p14="http://schemas.microsoft.com/office/powerpoint/2010/main" val="3021902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Basisslide met titel - Optie 2">
    <p:spTree>
      <p:nvGrpSpPr>
        <p:cNvPr id="1" name=""/>
        <p:cNvGrpSpPr/>
        <p:nvPr/>
      </p:nvGrpSpPr>
      <p:grpSpPr>
        <a:xfrm>
          <a:off x="0" y="0"/>
          <a:ext cx="0" cy="0"/>
          <a:chOff x="0" y="0"/>
          <a:chExt cx="0" cy="0"/>
        </a:xfrm>
      </p:grpSpPr>
      <p:sp>
        <p:nvSpPr>
          <p:cNvPr id="4" name="Rectangle 3"/>
          <p:cNvSpPr/>
          <p:nvPr userDrawn="1"/>
        </p:nvSpPr>
        <p:spPr>
          <a:xfrm>
            <a:off x="0" y="0"/>
            <a:ext cx="12192000" cy="1646238"/>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1876778" y="365125"/>
            <a:ext cx="9948332" cy="1281113"/>
          </a:xfrm>
        </p:spPr>
        <p:txBody>
          <a:bodyPr/>
          <a:lstStyle>
            <a:lvl1pPr algn="r">
              <a:defRPr>
                <a:solidFill>
                  <a:schemeClr val="bg1"/>
                </a:solidFill>
              </a:defRPr>
            </a:lvl1p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5"/>
            <a:ext cx="9948333" cy="4242154"/>
          </a:xfrm>
        </p:spPr>
        <p:txBody>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3701" y="365125"/>
            <a:ext cx="2628281" cy="909672"/>
          </a:xfrm>
          <a:prstGeom prst="rect">
            <a:avLst/>
          </a:prstGeom>
        </p:spPr>
      </p:pic>
    </p:spTree>
    <p:extLst>
      <p:ext uri="{BB962C8B-B14F-4D97-AF65-F5344CB8AC3E}">
        <p14:creationId xmlns:p14="http://schemas.microsoft.com/office/powerpoint/2010/main" val="53316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Basisslide met titel - Optie 3">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p:nvPr>
        </p:nvSpPr>
        <p:spPr>
          <a:xfrm>
            <a:off x="1876777" y="1825625"/>
            <a:ext cx="9948333" cy="4242154"/>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Rectangle 3"/>
          <p:cNvSpPr/>
          <p:nvPr userDrawn="1"/>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2868357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nl-NL" dirty="0"/>
              <a:t>KLIK OM DE STIJL TE BEWERKEN</a:t>
            </a:r>
            <a:endParaRPr lang="nl-BE" dirty="0"/>
          </a:p>
        </p:txBody>
      </p:sp>
      <p:sp>
        <p:nvSpPr>
          <p:cNvPr id="3" name="Tijdelijke aanduiding voor tekst 2"/>
          <p:cNvSpPr>
            <a:spLocks noGrp="1"/>
          </p:cNvSpPr>
          <p:nvPr>
            <p:ph type="body" idx="1"/>
          </p:nvPr>
        </p:nvSpPr>
        <p:spPr>
          <a:xfrm>
            <a:off x="838200" y="1825624"/>
            <a:ext cx="10515600" cy="4750153"/>
          </a:xfrm>
          <a:prstGeom prst="rect">
            <a:avLst/>
          </a:prstGeom>
        </p:spPr>
        <p:txBody>
          <a:bodyPr vert="horz" lIns="91440" tIns="45720" rIns="91440" bIns="45720"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189289548"/>
      </p:ext>
    </p:extLst>
  </p:cSld>
  <p:clrMap bg1="lt1" tx1="dk1" bg2="lt2" tx2="dk2" accent1="accent1" accent2="accent2" accent3="accent3" accent4="accent4" accent5="accent5" accent6="accent6" hlink="hlink" folHlink="folHlink"/>
  <p:sldLayoutIdLst>
    <p:sldLayoutId id="2147483649" r:id="rId1"/>
    <p:sldLayoutId id="2147483669" r:id="rId2"/>
    <p:sldLayoutId id="2147483677" r:id="rId3"/>
    <p:sldLayoutId id="2147483675" r:id="rId4"/>
    <p:sldLayoutId id="2147483666" r:id="rId5"/>
    <p:sldLayoutId id="2147483650" r:id="rId6"/>
    <p:sldLayoutId id="2147483672" r:id="rId7"/>
    <p:sldLayoutId id="2147483680" r:id="rId8"/>
    <p:sldLayoutId id="2147483660" r:id="rId9"/>
    <p:sldLayoutId id="2147483661" r:id="rId10"/>
    <p:sldLayoutId id="2147483681" r:id="rId11"/>
    <p:sldLayoutId id="2147483682" r:id="rId12"/>
    <p:sldLayoutId id="2147483662" r:id="rId13"/>
    <p:sldLayoutId id="2147483663" r:id="rId14"/>
    <p:sldLayoutId id="2147483683" r:id="rId15"/>
    <p:sldLayoutId id="2147483684" r:id="rId16"/>
    <p:sldLayoutId id="2147483664" r:id="rId17"/>
    <p:sldLayoutId id="2147483667" r:id="rId18"/>
    <p:sldLayoutId id="2147483678" r:id="rId19"/>
  </p:sldLayoutIdLst>
  <p:hf hdr="0" ftr="0" dt="0"/>
  <p:txStyles>
    <p:titleStyle>
      <a:lvl1pPr algn="l" defTabSz="914400" rtl="0" eaLnBrk="1" latinLnBrk="0" hangingPunct="1">
        <a:lnSpc>
          <a:spcPct val="90000"/>
        </a:lnSpc>
        <a:spcBef>
          <a:spcPct val="0"/>
        </a:spcBef>
        <a:buNone/>
        <a:defRPr sz="4800" kern="1200">
          <a:solidFill>
            <a:srgbClr val="002757"/>
          </a:solidFill>
          <a:effectLst>
            <a:outerShdw blurRad="50800" dist="38100" dir="2700000" algn="tl" rotWithShape="0">
              <a:prstClr val="black">
                <a:alpha val="40000"/>
              </a:prstClr>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effectLst>
            <a:outerShdw blurRad="50800" dist="38100" dir="2700000" algn="tl" rotWithShape="0">
              <a:prstClr val="black">
                <a:alpha val="40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effectLst>
            <a:outerShdw blurRad="50800" dist="38100" dir="2700000" algn="tl" rotWithShape="0">
              <a:prstClr val="black">
                <a:alpha val="40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outerShdw blurRad="50800" dist="38100" dir="2700000" algn="tl" rotWithShape="0">
              <a:prstClr val="black">
                <a:alpha val="40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50800" dist="38100" dir="2700000" algn="tl" rotWithShape="0">
              <a:prstClr val="black">
                <a:alpha val="40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50800" dist="38100" dir="2700000" algn="tl" rotWithShape="0">
              <a:prstClr val="black">
                <a:alpha val="40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67ImV0MjZAhWOsKQKHaj3DTcQjRx6BAgAEAY&amp;url=http://www.corsair.com/en-us/vs-series-vs500-500-watt-80-plus-white-certified-psu-na&amp;psig=AOvVaw1pjGJMo8B23hdCo2FnluUH&amp;ust=1519907855899078"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344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A4FCA4-2335-4637-8EDB-E130532AE941}"/>
              </a:ext>
            </a:extLst>
          </p:cNvPr>
          <p:cNvSpPr>
            <a:spLocks noGrp="1"/>
          </p:cNvSpPr>
          <p:nvPr>
            <p:ph idx="1"/>
          </p:nvPr>
        </p:nvSpPr>
        <p:spPr>
          <a:xfrm>
            <a:off x="1876777" y="268111"/>
            <a:ext cx="9964703" cy="5799668"/>
          </a:xfrm>
        </p:spPr>
        <p:txBody>
          <a:bodyPr/>
          <a:lstStyle/>
          <a:p>
            <a:r>
              <a:rPr lang="en-US" dirty="0"/>
              <a:t>De </a:t>
            </a:r>
            <a:r>
              <a:rPr lang="en-US" dirty="0" err="1"/>
              <a:t>inhoud</a:t>
            </a:r>
            <a:r>
              <a:rPr lang="en-US" dirty="0"/>
              <a:t> van de ROM-chip </a:t>
            </a:r>
            <a:r>
              <a:rPr lang="en-US" dirty="0" err="1"/>
              <a:t>wordt</a:t>
            </a:r>
            <a:r>
              <a:rPr lang="en-US" dirty="0"/>
              <a:t> </a:t>
            </a:r>
            <a:r>
              <a:rPr lang="en-US" dirty="0" err="1"/>
              <a:t>gemapped</a:t>
            </a:r>
            <a:r>
              <a:rPr lang="en-US" dirty="0"/>
              <a:t> op het</a:t>
            </a:r>
            <a:br>
              <a:rPr lang="en-US" dirty="0"/>
            </a:br>
            <a:r>
              <a:rPr lang="en-US" dirty="0" err="1"/>
              <a:t>bovenste</a:t>
            </a:r>
            <a:r>
              <a:rPr lang="en-US" dirty="0"/>
              <a:t> </a:t>
            </a:r>
            <a:r>
              <a:rPr lang="en-US" dirty="0" err="1"/>
              <a:t>stuk</a:t>
            </a:r>
            <a:r>
              <a:rPr lang="en-US" dirty="0"/>
              <a:t> van de 32-bit </a:t>
            </a:r>
            <a:r>
              <a:rPr lang="en-US" dirty="0" err="1"/>
              <a:t>adresruimte</a:t>
            </a:r>
            <a:endParaRPr lang="en-US" dirty="0"/>
          </a:p>
          <a:p>
            <a:endParaRPr lang="en-US" dirty="0"/>
          </a:p>
        </p:txBody>
      </p:sp>
      <p:pic>
        <p:nvPicPr>
          <p:cNvPr id="5" name="Picture 4">
            <a:extLst>
              <a:ext uri="{FF2B5EF4-FFF2-40B4-BE49-F238E27FC236}">
                <a16:creationId xmlns:a16="http://schemas.microsoft.com/office/drawing/2014/main" id="{46831D52-E7E4-4210-B589-621F24F87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9785" y="1158952"/>
            <a:ext cx="4879774" cy="5575767"/>
          </a:xfrm>
          <a:prstGeom prst="rect">
            <a:avLst/>
          </a:prstGeom>
        </p:spPr>
      </p:pic>
      <p:pic>
        <p:nvPicPr>
          <p:cNvPr id="6" name="Picture 5">
            <a:extLst>
              <a:ext uri="{FF2B5EF4-FFF2-40B4-BE49-F238E27FC236}">
                <a16:creationId xmlns:a16="http://schemas.microsoft.com/office/drawing/2014/main" id="{99C13D5F-F8B5-43D5-BF2F-335D474A1F7D}"/>
              </a:ext>
            </a:extLst>
          </p:cNvPr>
          <p:cNvPicPr>
            <a:picLocks noChangeAspect="1"/>
          </p:cNvPicPr>
          <p:nvPr/>
        </p:nvPicPr>
        <p:blipFill>
          <a:blip r:embed="rId4"/>
          <a:stretch>
            <a:fillRect/>
          </a:stretch>
        </p:blipFill>
        <p:spPr>
          <a:xfrm>
            <a:off x="1876777" y="2971258"/>
            <a:ext cx="3801005" cy="3886742"/>
          </a:xfrm>
          <a:prstGeom prst="rect">
            <a:avLst/>
          </a:prstGeom>
          <a:effectLst/>
        </p:spPr>
      </p:pic>
    </p:spTree>
    <p:extLst>
      <p:ext uri="{BB962C8B-B14F-4D97-AF65-F5344CB8AC3E}">
        <p14:creationId xmlns:p14="http://schemas.microsoft.com/office/powerpoint/2010/main" val="169339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Opstartcode</a:t>
            </a:r>
          </a:p>
        </p:txBody>
      </p:sp>
      <p:sp>
        <p:nvSpPr>
          <p:cNvPr id="3" name="Tijdelijke aanduiding voor inhoud 2"/>
          <p:cNvSpPr>
            <a:spLocks noGrp="1"/>
          </p:cNvSpPr>
          <p:nvPr>
            <p:ph idx="1"/>
          </p:nvPr>
        </p:nvSpPr>
        <p:spPr/>
        <p:txBody>
          <a:bodyPr/>
          <a:lstStyle/>
          <a:p>
            <a:r>
              <a:rPr lang="nl-BE" dirty="0"/>
              <a:t>Unified Extensible Firmware Interface</a:t>
            </a:r>
          </a:p>
          <a:p>
            <a:pPr lvl="1"/>
            <a:r>
              <a:rPr lang="nl-BE" dirty="0"/>
              <a:t>Standaard (˚2005)!</a:t>
            </a:r>
          </a:p>
          <a:p>
            <a:pPr lvl="1"/>
            <a:r>
              <a:rPr lang="nl-BE" dirty="0"/>
              <a:t>Opvolger van BIOS (˚1975)</a:t>
            </a:r>
          </a:p>
          <a:p>
            <a:pPr lvl="1"/>
            <a:endParaRPr lang="nl-BE" dirty="0"/>
          </a:p>
          <a:p>
            <a:r>
              <a:rPr lang="nl-BE" dirty="0"/>
              <a:t>Soort van mini-besturingssysteem met basisfunctionaliteiten</a:t>
            </a:r>
          </a:p>
          <a:p>
            <a:pPr lvl="1"/>
            <a:r>
              <a:rPr lang="nl-BE" dirty="0"/>
              <a:t>Initialisatie van de hardware</a:t>
            </a:r>
          </a:p>
          <a:p>
            <a:pPr lvl="1"/>
            <a:r>
              <a:rPr lang="nl-BE" dirty="0"/>
              <a:t>Inladen van besturingssysteem</a:t>
            </a:r>
          </a:p>
          <a:p>
            <a:pPr lvl="1"/>
            <a:r>
              <a:rPr lang="nl-BE" dirty="0"/>
              <a:t>…</a:t>
            </a:r>
          </a:p>
          <a:p>
            <a:endParaRPr lang="nl-BE" dirty="0"/>
          </a:p>
          <a:p>
            <a:pPr lvl="1"/>
            <a:endParaRPr lang="nl-BE" dirty="0"/>
          </a:p>
          <a:p>
            <a:pPr marL="0" indent="0">
              <a:buNone/>
            </a:pPr>
            <a:endParaRPr lang="nl-BE" dirty="0"/>
          </a:p>
          <a:p>
            <a:endParaRPr lang="nl-BE" dirty="0"/>
          </a:p>
        </p:txBody>
      </p:sp>
      <p:pic>
        <p:nvPicPr>
          <p:cNvPr id="5" name="Picture 4">
            <a:extLst>
              <a:ext uri="{FF2B5EF4-FFF2-40B4-BE49-F238E27FC236}">
                <a16:creationId xmlns:a16="http://schemas.microsoft.com/office/drawing/2014/main" id="{B51AEFA8-529A-4A01-B436-AF6950D22C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4153" y="5362186"/>
            <a:ext cx="5024803" cy="141118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5220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Opstartcode</a:t>
            </a:r>
          </a:p>
        </p:txBody>
      </p:sp>
      <p:sp>
        <p:nvSpPr>
          <p:cNvPr id="3" name="Tijdelijke aanduiding voor inhoud 2"/>
          <p:cNvSpPr>
            <a:spLocks noGrp="1"/>
          </p:cNvSpPr>
          <p:nvPr>
            <p:ph idx="1"/>
          </p:nvPr>
        </p:nvSpPr>
        <p:spPr/>
        <p:txBody>
          <a:bodyPr/>
          <a:lstStyle/>
          <a:p>
            <a:r>
              <a:rPr lang="nl-BE" dirty="0"/>
              <a:t>Unified Extensible Firmware Interface</a:t>
            </a:r>
          </a:p>
          <a:p>
            <a:pPr lvl="1"/>
            <a:r>
              <a:rPr lang="nl-BE" dirty="0"/>
              <a:t>Standaard!</a:t>
            </a:r>
          </a:p>
          <a:p>
            <a:pPr lvl="1"/>
            <a:r>
              <a:rPr lang="nl-BE" dirty="0"/>
              <a:t>Opvolger van (CPU-afhankelijke) BIOS</a:t>
            </a:r>
          </a:p>
          <a:p>
            <a:pPr lvl="1"/>
            <a:endParaRPr lang="nl-BE" dirty="0"/>
          </a:p>
          <a:p>
            <a:r>
              <a:rPr lang="nl-BE" dirty="0"/>
              <a:t>Soort van mini-besturingssysteem met basisfunctionaliteiten</a:t>
            </a:r>
          </a:p>
          <a:p>
            <a:pPr lvl="1"/>
            <a:r>
              <a:rPr lang="nl-BE" dirty="0"/>
              <a:t>Initialisatie van de hardware</a:t>
            </a:r>
          </a:p>
          <a:p>
            <a:pPr lvl="1"/>
            <a:r>
              <a:rPr lang="nl-BE" dirty="0"/>
              <a:t>Inladen van besturingssysteem</a:t>
            </a:r>
          </a:p>
          <a:p>
            <a:pPr lvl="1"/>
            <a:r>
              <a:rPr lang="nl-BE" dirty="0"/>
              <a:t>…</a:t>
            </a:r>
          </a:p>
          <a:p>
            <a:endParaRPr lang="nl-BE" dirty="0"/>
          </a:p>
          <a:p>
            <a:pPr lvl="1"/>
            <a:endParaRPr lang="nl-BE" dirty="0"/>
          </a:p>
          <a:p>
            <a:pPr marL="0" indent="0">
              <a:buNone/>
            </a:pPr>
            <a:endParaRPr lang="nl-BE" dirty="0"/>
          </a:p>
          <a:p>
            <a:endParaRPr lang="nl-BE" dirty="0"/>
          </a:p>
        </p:txBody>
      </p:sp>
      <p:pic>
        <p:nvPicPr>
          <p:cNvPr id="5" name="Picture 4">
            <a:extLst>
              <a:ext uri="{FF2B5EF4-FFF2-40B4-BE49-F238E27FC236}">
                <a16:creationId xmlns:a16="http://schemas.microsoft.com/office/drawing/2014/main" id="{B51AEFA8-529A-4A01-B436-AF6950D22C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4153" y="5362186"/>
            <a:ext cx="5024803" cy="1411186"/>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B841A7B-4E4F-4105-B46C-7D1F5BEDF589}"/>
              </a:ext>
            </a:extLst>
          </p:cNvPr>
          <p:cNvSpPr/>
          <p:nvPr/>
        </p:nvSpPr>
        <p:spPr>
          <a:xfrm>
            <a:off x="0" y="1640178"/>
            <a:ext cx="12192000" cy="5217822"/>
          </a:xfrm>
          <a:prstGeom prst="rect">
            <a:avLst/>
          </a:prstGeom>
          <a:solidFill>
            <a:schemeClr val="bg1">
              <a:lumMod val="8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4B726A25-DD10-420C-B7DF-3E587EB3A17C}"/>
              </a:ext>
            </a:extLst>
          </p:cNvPr>
          <p:cNvSpPr/>
          <p:nvPr/>
        </p:nvSpPr>
        <p:spPr>
          <a:xfrm>
            <a:off x="1934309" y="3440723"/>
            <a:ext cx="1230923" cy="1166446"/>
          </a:xfrm>
          <a:prstGeom prst="triangle">
            <a:avLst/>
          </a:prstGeom>
          <a:solidFill>
            <a:srgbClr val="FFC000"/>
          </a:solidFill>
          <a:ln w="76200">
            <a:solidFill>
              <a:schemeClr val="tx1"/>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en-US" sz="5400" dirty="0">
                <a:solidFill>
                  <a:schemeClr val="tx1"/>
                </a:solidFill>
              </a:rPr>
              <a:t>!</a:t>
            </a:r>
          </a:p>
        </p:txBody>
      </p:sp>
      <p:sp>
        <p:nvSpPr>
          <p:cNvPr id="7" name="TextBox 6">
            <a:extLst>
              <a:ext uri="{FF2B5EF4-FFF2-40B4-BE49-F238E27FC236}">
                <a16:creationId xmlns:a16="http://schemas.microsoft.com/office/drawing/2014/main" id="{349D34F6-BCA3-42E8-A8A1-7333E9EB2CD9}"/>
              </a:ext>
            </a:extLst>
          </p:cNvPr>
          <p:cNvSpPr txBox="1"/>
          <p:nvPr/>
        </p:nvSpPr>
        <p:spPr>
          <a:xfrm>
            <a:off x="3564904" y="3109516"/>
            <a:ext cx="7314114" cy="1938992"/>
          </a:xfrm>
          <a:prstGeom prst="rect">
            <a:avLst/>
          </a:prstGeom>
          <a:noFill/>
          <a:effectLst>
            <a:outerShdw dist="38100" dir="2700000" algn="tl" rotWithShape="0">
              <a:schemeClr val="tx1">
                <a:alpha val="40000"/>
              </a:schemeClr>
            </a:outerShdw>
          </a:effectLst>
        </p:spPr>
        <p:txBody>
          <a:bodyPr wrap="square" rtlCol="0">
            <a:spAutoFit/>
          </a:bodyPr>
          <a:lstStyle/>
          <a:p>
            <a:r>
              <a:rPr lang="en-US" sz="4000" dirty="0" err="1">
                <a:solidFill>
                  <a:srgbClr val="FFC000"/>
                </a:solidFill>
                <a:effectLst>
                  <a:glow rad="63500">
                    <a:schemeClr val="tx1">
                      <a:alpha val="40000"/>
                    </a:schemeClr>
                  </a:glow>
                  <a:outerShdw blurRad="50800" dist="38100" dir="2700000" algn="tl" rotWithShape="0">
                    <a:srgbClr val="FFC000">
                      <a:alpha val="40000"/>
                    </a:srgbClr>
                  </a:outerShdw>
                </a:effectLst>
              </a:rPr>
              <a:t>Enkel</a:t>
            </a:r>
            <a:r>
              <a:rPr lang="en-US" sz="4000" dirty="0">
                <a:solidFill>
                  <a:srgbClr val="FFC000"/>
                </a:solidFill>
                <a:effectLst>
                  <a:glow rad="63500">
                    <a:schemeClr val="tx1">
                      <a:alpha val="40000"/>
                    </a:schemeClr>
                  </a:glow>
                  <a:outerShdw blurRad="50800" dist="38100" dir="2700000" algn="tl" rotWithShape="0">
                    <a:srgbClr val="FFC000">
                      <a:alpha val="40000"/>
                    </a:srgbClr>
                  </a:outerShdw>
                </a:effectLst>
              </a:rPr>
              <a:t> de interface is </a:t>
            </a:r>
            <a:r>
              <a:rPr lang="en-US" sz="4000" dirty="0" err="1">
                <a:solidFill>
                  <a:srgbClr val="FFC000"/>
                </a:solidFill>
                <a:effectLst>
                  <a:glow rad="63500">
                    <a:schemeClr val="tx1">
                      <a:alpha val="40000"/>
                    </a:schemeClr>
                  </a:glow>
                  <a:outerShdw blurRad="50800" dist="38100" dir="2700000" algn="tl" rotWithShape="0">
                    <a:srgbClr val="FFC000">
                      <a:alpha val="40000"/>
                    </a:srgbClr>
                  </a:outerShdw>
                </a:effectLst>
              </a:rPr>
              <a:t>een</a:t>
            </a:r>
            <a:r>
              <a:rPr lang="en-US" sz="4000" dirty="0">
                <a:solidFill>
                  <a:srgbClr val="FFC000"/>
                </a:solidFill>
                <a:effectLst>
                  <a:glow rad="63500">
                    <a:schemeClr val="tx1">
                      <a:alpha val="40000"/>
                    </a:schemeClr>
                  </a:glow>
                  <a:outerShdw blurRad="50800" dist="38100" dir="2700000" algn="tl" rotWithShape="0">
                    <a:srgbClr val="FFC000">
                      <a:alpha val="40000"/>
                    </a:srgbClr>
                  </a:outerShdw>
                </a:effectLst>
              </a:rPr>
              <a:t> </a:t>
            </a:r>
            <a:r>
              <a:rPr lang="en-US" sz="4000" dirty="0" err="1">
                <a:solidFill>
                  <a:srgbClr val="FFC000"/>
                </a:solidFill>
                <a:effectLst>
                  <a:glow rad="63500">
                    <a:schemeClr val="tx1">
                      <a:alpha val="40000"/>
                    </a:schemeClr>
                  </a:glow>
                  <a:outerShdw blurRad="50800" dist="38100" dir="2700000" algn="tl" rotWithShape="0">
                    <a:srgbClr val="FFC000">
                      <a:alpha val="40000"/>
                    </a:srgbClr>
                  </a:outerShdw>
                </a:effectLst>
              </a:rPr>
              <a:t>standaard</a:t>
            </a:r>
            <a:r>
              <a:rPr lang="en-US" sz="4000" dirty="0">
                <a:solidFill>
                  <a:srgbClr val="FFC000"/>
                </a:solidFill>
                <a:effectLst>
                  <a:glow rad="63500">
                    <a:schemeClr val="tx1">
                      <a:alpha val="40000"/>
                    </a:schemeClr>
                  </a:glow>
                  <a:outerShdw blurRad="50800" dist="38100" dir="2700000" algn="tl" rotWithShape="0">
                    <a:srgbClr val="FFC000">
                      <a:alpha val="40000"/>
                    </a:srgbClr>
                  </a:outerShdw>
                </a:effectLst>
              </a:rPr>
              <a:t>! De </a:t>
            </a:r>
            <a:r>
              <a:rPr lang="en-US" sz="4000" dirty="0" err="1">
                <a:solidFill>
                  <a:srgbClr val="FFC000"/>
                </a:solidFill>
                <a:effectLst>
                  <a:glow rad="63500">
                    <a:schemeClr val="tx1">
                      <a:alpha val="40000"/>
                    </a:schemeClr>
                  </a:glow>
                  <a:outerShdw blurRad="50800" dist="38100" dir="2700000" algn="tl" rotWithShape="0">
                    <a:srgbClr val="FFC000">
                      <a:alpha val="40000"/>
                    </a:srgbClr>
                  </a:outerShdw>
                </a:effectLst>
              </a:rPr>
              <a:t>implementaties</a:t>
            </a:r>
            <a:r>
              <a:rPr lang="en-US" sz="4000" dirty="0">
                <a:solidFill>
                  <a:srgbClr val="FFC000"/>
                </a:solidFill>
                <a:effectLst>
                  <a:glow rad="63500">
                    <a:schemeClr val="tx1">
                      <a:alpha val="40000"/>
                    </a:schemeClr>
                  </a:glow>
                  <a:outerShdw blurRad="50800" dist="38100" dir="2700000" algn="tl" rotWithShape="0">
                    <a:srgbClr val="FFC000">
                      <a:alpha val="40000"/>
                    </a:srgbClr>
                  </a:outerShdw>
                </a:effectLst>
              </a:rPr>
              <a:t> </a:t>
            </a:r>
            <a:r>
              <a:rPr lang="en-US" sz="4000" dirty="0" err="1">
                <a:solidFill>
                  <a:srgbClr val="FFC000"/>
                </a:solidFill>
                <a:effectLst>
                  <a:glow rad="63500">
                    <a:schemeClr val="tx1">
                      <a:alpha val="40000"/>
                    </a:schemeClr>
                  </a:glow>
                  <a:outerShdw blurRad="50800" dist="38100" dir="2700000" algn="tl" rotWithShape="0">
                    <a:srgbClr val="FFC000">
                      <a:alpha val="40000"/>
                    </a:srgbClr>
                  </a:outerShdw>
                </a:effectLst>
              </a:rPr>
              <a:t>zijn</a:t>
            </a:r>
            <a:r>
              <a:rPr lang="en-US" sz="4000" dirty="0">
                <a:solidFill>
                  <a:srgbClr val="FFC000"/>
                </a:solidFill>
                <a:effectLst>
                  <a:glow rad="63500">
                    <a:schemeClr val="tx1">
                      <a:alpha val="40000"/>
                    </a:schemeClr>
                  </a:glow>
                  <a:outerShdw blurRad="50800" dist="38100" dir="2700000" algn="tl" rotWithShape="0">
                    <a:srgbClr val="FFC000">
                      <a:alpha val="40000"/>
                    </a:srgbClr>
                  </a:outerShdw>
                </a:effectLst>
              </a:rPr>
              <a:t> </a:t>
            </a:r>
            <a:r>
              <a:rPr lang="en-US" sz="4000" dirty="0" err="1">
                <a:solidFill>
                  <a:srgbClr val="FFC000"/>
                </a:solidFill>
                <a:effectLst>
                  <a:glow rad="63500">
                    <a:schemeClr val="tx1">
                      <a:alpha val="40000"/>
                    </a:schemeClr>
                  </a:glow>
                  <a:outerShdw blurRad="50800" dist="38100" dir="2700000" algn="tl" rotWithShape="0">
                    <a:srgbClr val="FFC000">
                      <a:alpha val="40000"/>
                    </a:srgbClr>
                  </a:outerShdw>
                </a:effectLst>
              </a:rPr>
              <a:t>fabrikant-specifiek</a:t>
            </a:r>
            <a:r>
              <a:rPr lang="en-US" sz="4000" dirty="0">
                <a:solidFill>
                  <a:srgbClr val="FFC000"/>
                </a:solidFill>
                <a:effectLst>
                  <a:glow rad="63500">
                    <a:schemeClr val="tx1">
                      <a:alpha val="40000"/>
                    </a:schemeClr>
                  </a:glow>
                  <a:outerShdw blurRad="50800" dist="38100" dir="2700000" algn="tl" rotWithShape="0">
                    <a:srgbClr val="FFC000">
                      <a:alpha val="40000"/>
                    </a:srgbClr>
                  </a:outerShdw>
                </a:effectLst>
              </a:rPr>
              <a:t>.</a:t>
            </a:r>
          </a:p>
        </p:txBody>
      </p:sp>
    </p:spTree>
    <p:extLst>
      <p:ext uri="{BB962C8B-B14F-4D97-AF65-F5344CB8AC3E}">
        <p14:creationId xmlns:p14="http://schemas.microsoft.com/office/powerpoint/2010/main" val="205462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vak 3"/>
          <p:cNvSpPr txBox="1"/>
          <p:nvPr/>
        </p:nvSpPr>
        <p:spPr>
          <a:xfrm>
            <a:off x="0" y="6331247"/>
            <a:ext cx="12192000" cy="461665"/>
          </a:xfrm>
          <a:prstGeom prst="rect">
            <a:avLst/>
          </a:prstGeom>
          <a:noFill/>
        </p:spPr>
        <p:txBody>
          <a:bodyPr wrap="square" rtlCol="0">
            <a:spAutoFit/>
          </a:bodyPr>
          <a:lstStyle/>
          <a:p>
            <a:pPr algn="ctr"/>
            <a:r>
              <a:rPr lang="nl-BE" sz="2400" dirty="0">
                <a:effectLst>
                  <a:outerShdw blurRad="38100" dist="38100" dir="2700000" algn="tl">
                    <a:srgbClr val="000000">
                      <a:alpha val="43137"/>
                    </a:srgbClr>
                  </a:outerShdw>
                </a:effectLst>
              </a:rPr>
              <a:t>UEFI-implementatie (ASRock)</a:t>
            </a:r>
          </a:p>
        </p:txBody>
      </p:sp>
      <p:pic>
        <p:nvPicPr>
          <p:cNvPr id="5" name="Afbeelding 2">
            <a:extLst>
              <a:ext uri="{FF2B5EF4-FFF2-40B4-BE49-F238E27FC236}">
                <a16:creationId xmlns:a16="http://schemas.microsoft.com/office/drawing/2014/main" id="{C105C8FC-9BA0-43E3-B235-239AB67EC3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843" y="94711"/>
            <a:ext cx="8280313" cy="6213090"/>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987121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ijdelijke aanduiding voor inhoud 2"/>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88310" y="100257"/>
            <a:ext cx="11015379" cy="6195821"/>
          </a:xfrm>
          <a:effectLst>
            <a:outerShdw blurRad="50800" dist="76200" dir="2700000" algn="tl" rotWithShape="0">
              <a:prstClr val="black">
                <a:alpha val="40000"/>
              </a:prstClr>
            </a:outerShdw>
          </a:effectLst>
        </p:spPr>
      </p:pic>
      <p:sp>
        <p:nvSpPr>
          <p:cNvPr id="4" name="Tekstvak 3"/>
          <p:cNvSpPr txBox="1"/>
          <p:nvPr/>
        </p:nvSpPr>
        <p:spPr>
          <a:xfrm>
            <a:off x="0" y="6331247"/>
            <a:ext cx="12192000" cy="461665"/>
          </a:xfrm>
          <a:prstGeom prst="rect">
            <a:avLst/>
          </a:prstGeom>
          <a:noFill/>
        </p:spPr>
        <p:txBody>
          <a:bodyPr wrap="square" rtlCol="0">
            <a:spAutoFit/>
          </a:bodyPr>
          <a:lstStyle/>
          <a:p>
            <a:pPr algn="ctr"/>
            <a:r>
              <a:rPr lang="nl-BE" sz="2400" dirty="0">
                <a:effectLst>
                  <a:outerShdw blurRad="38100" dist="38100" dir="2700000" algn="tl">
                    <a:srgbClr val="000000">
                      <a:alpha val="43137"/>
                    </a:srgbClr>
                  </a:outerShdw>
                </a:effectLst>
              </a:rPr>
              <a:t>UEFI-implementatie (Gigabyte)</a:t>
            </a:r>
          </a:p>
        </p:txBody>
      </p:sp>
    </p:spTree>
    <p:extLst>
      <p:ext uri="{BB962C8B-B14F-4D97-AF65-F5344CB8AC3E}">
        <p14:creationId xmlns:p14="http://schemas.microsoft.com/office/powerpoint/2010/main" val="571068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Voordelen van UEFI</a:t>
            </a:r>
          </a:p>
        </p:txBody>
      </p:sp>
      <p:sp>
        <p:nvSpPr>
          <p:cNvPr id="3" name="Tijdelijke aanduiding voor inhoud 2"/>
          <p:cNvSpPr>
            <a:spLocks noGrp="1"/>
          </p:cNvSpPr>
          <p:nvPr>
            <p:ph idx="1"/>
          </p:nvPr>
        </p:nvSpPr>
        <p:spPr/>
        <p:txBody>
          <a:bodyPr/>
          <a:lstStyle/>
          <a:p>
            <a:r>
              <a:rPr lang="nl-BE" dirty="0"/>
              <a:t>Ondersteuning voor </a:t>
            </a:r>
            <a:r>
              <a:rPr lang="nl-BE" dirty="0">
                <a:solidFill>
                  <a:srgbClr val="E00049"/>
                </a:solidFill>
              </a:rPr>
              <a:t>grote schijven</a:t>
            </a:r>
          </a:p>
          <a:p>
            <a:pPr lvl="1"/>
            <a:r>
              <a:rPr lang="nl-BE" dirty="0"/>
              <a:t>BIOS: max. 2 TB</a:t>
            </a:r>
          </a:p>
          <a:p>
            <a:pPr lvl="1"/>
            <a:r>
              <a:rPr lang="nl-BE" dirty="0"/>
              <a:t>UEFI: max. 8 ZB (8 miljard terabyte)</a:t>
            </a:r>
          </a:p>
          <a:p>
            <a:r>
              <a:rPr lang="nl-BE" dirty="0"/>
              <a:t>CPU-onafhankelijke </a:t>
            </a:r>
            <a:r>
              <a:rPr lang="nl-BE" dirty="0">
                <a:solidFill>
                  <a:srgbClr val="E00049"/>
                </a:solidFill>
              </a:rPr>
              <a:t>architectuur</a:t>
            </a:r>
          </a:p>
          <a:p>
            <a:pPr lvl="1"/>
            <a:r>
              <a:rPr lang="nl-BE" dirty="0"/>
              <a:t>Services zijn niet processor-specifiek</a:t>
            </a:r>
          </a:p>
          <a:p>
            <a:r>
              <a:rPr lang="nl-BE" dirty="0"/>
              <a:t>CPU-onafhankelijke </a:t>
            </a:r>
            <a:r>
              <a:rPr lang="nl-BE" dirty="0">
                <a:solidFill>
                  <a:srgbClr val="E00049"/>
                </a:solidFill>
              </a:rPr>
              <a:t>stuurprogramma’s</a:t>
            </a:r>
          </a:p>
          <a:p>
            <a:pPr lvl="1"/>
            <a:r>
              <a:rPr lang="nl-BE" dirty="0"/>
              <a:t>EFI Byte Code (EBC)</a:t>
            </a:r>
          </a:p>
          <a:p>
            <a:r>
              <a:rPr lang="nl-BE" dirty="0">
                <a:solidFill>
                  <a:srgbClr val="E00049"/>
                </a:solidFill>
              </a:rPr>
              <a:t>Modulair</a:t>
            </a:r>
            <a:r>
              <a:rPr lang="nl-BE" dirty="0"/>
              <a:t> ontwerp</a:t>
            </a:r>
          </a:p>
        </p:txBody>
      </p:sp>
    </p:spTree>
    <p:extLst>
      <p:ext uri="{BB962C8B-B14F-4D97-AF65-F5344CB8AC3E}">
        <p14:creationId xmlns:p14="http://schemas.microsoft.com/office/powerpoint/2010/main" val="198650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3" presetClass="emph" presetSubtype="2" fill="hold" nodeType="withEffect">
                                  <p:stCondLst>
                                    <p:cond delay="0"/>
                                  </p:stCondLst>
                                  <p:childTnLst>
                                    <p:animClr clrSpc="rgb" dir="cw">
                                      <p:cBhvr override="childStyle">
                                        <p:cTn id="23" dur="500" fill="hold"/>
                                        <p:tgtEl>
                                          <p:spTgt spid="3">
                                            <p:txEl>
                                              <p:pRg st="0" end="0"/>
                                            </p:txEl>
                                          </p:spTgt>
                                        </p:tgtEl>
                                        <p:attrNameLst>
                                          <p:attrName>style.color</p:attrName>
                                        </p:attrNameLst>
                                      </p:cBhvr>
                                      <p:to>
                                        <a:schemeClr val="bg2"/>
                                      </p:to>
                                    </p:animClr>
                                  </p:childTnLst>
                                </p:cTn>
                              </p:par>
                              <p:par>
                                <p:cTn id="24" presetID="3" presetClass="emph" presetSubtype="2" fill="hold" nodeType="withEffect">
                                  <p:stCondLst>
                                    <p:cond delay="0"/>
                                  </p:stCondLst>
                                  <p:childTnLst>
                                    <p:animClr clrSpc="rgb" dir="cw">
                                      <p:cBhvr override="childStyle">
                                        <p:cTn id="25" dur="500" fill="hold"/>
                                        <p:tgtEl>
                                          <p:spTgt spid="3">
                                            <p:txEl>
                                              <p:pRg st="1" end="1"/>
                                            </p:txEl>
                                          </p:spTgt>
                                        </p:tgtEl>
                                        <p:attrNameLst>
                                          <p:attrName>style.color</p:attrName>
                                        </p:attrNameLst>
                                      </p:cBhvr>
                                      <p:to>
                                        <a:schemeClr val="bg2"/>
                                      </p:to>
                                    </p:animClr>
                                  </p:childTnLst>
                                </p:cTn>
                              </p:par>
                              <p:par>
                                <p:cTn id="26" presetID="3" presetClass="emph" presetSubtype="2" fill="hold" nodeType="withEffect">
                                  <p:stCondLst>
                                    <p:cond delay="0"/>
                                  </p:stCondLst>
                                  <p:childTnLst>
                                    <p:animClr clrSpc="rgb" dir="cw">
                                      <p:cBhvr override="childStyle">
                                        <p:cTn id="27" dur="500" fill="hold"/>
                                        <p:tgtEl>
                                          <p:spTgt spid="3">
                                            <p:txEl>
                                              <p:pRg st="2" end="2"/>
                                            </p:txEl>
                                          </p:spTgt>
                                        </p:tgtEl>
                                        <p:attrNameLst>
                                          <p:attrName>style.color</p:attrName>
                                        </p:attrNameLst>
                                      </p:cBhvr>
                                      <p:to>
                                        <a:schemeClr val="bg2"/>
                                      </p:to>
                                    </p:animClr>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3" presetClass="emph" presetSubtype="2" fill="hold" nodeType="withEffect">
                                  <p:stCondLst>
                                    <p:cond delay="0"/>
                                  </p:stCondLst>
                                  <p:childTnLst>
                                    <p:animClr clrSpc="rgb" dir="cw">
                                      <p:cBhvr override="childStyle">
                                        <p:cTn id="37" dur="500" fill="hold"/>
                                        <p:tgtEl>
                                          <p:spTgt spid="3">
                                            <p:txEl>
                                              <p:pRg st="3" end="3"/>
                                            </p:txEl>
                                          </p:spTgt>
                                        </p:tgtEl>
                                        <p:attrNameLst>
                                          <p:attrName>style.color</p:attrName>
                                        </p:attrNameLst>
                                      </p:cBhvr>
                                      <p:to>
                                        <a:schemeClr val="bg2"/>
                                      </p:to>
                                    </p:animClr>
                                  </p:childTnLst>
                                </p:cTn>
                              </p:par>
                              <p:par>
                                <p:cTn id="38" presetID="3" presetClass="emph" presetSubtype="2" fill="hold" nodeType="withEffect">
                                  <p:stCondLst>
                                    <p:cond delay="0"/>
                                  </p:stCondLst>
                                  <p:childTnLst>
                                    <p:animClr clrSpc="rgb" dir="cw">
                                      <p:cBhvr override="childStyle">
                                        <p:cTn id="39" dur="500" fill="hold"/>
                                        <p:tgtEl>
                                          <p:spTgt spid="3">
                                            <p:txEl>
                                              <p:pRg st="4" end="4"/>
                                            </p:txEl>
                                          </p:spTgt>
                                        </p:tgtEl>
                                        <p:attrNameLst>
                                          <p:attrName>style.color</p:attrName>
                                        </p:attrNameLst>
                                      </p:cBhvr>
                                      <p:to>
                                        <a:schemeClr val="bg2"/>
                                      </p:to>
                                    </p:animClr>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500"/>
                                        <p:tgtEl>
                                          <p:spTgt spid="3">
                                            <p:txEl>
                                              <p:pRg st="7" end="7"/>
                                            </p:txEl>
                                          </p:spTgt>
                                        </p:tgtEl>
                                      </p:cBhvr>
                                    </p:animEffect>
                                  </p:childTnLst>
                                </p:cTn>
                              </p:par>
                              <p:par>
                                <p:cTn id="45" presetID="3" presetClass="emph" presetSubtype="2" fill="hold" nodeType="withEffect">
                                  <p:stCondLst>
                                    <p:cond delay="0"/>
                                  </p:stCondLst>
                                  <p:childTnLst>
                                    <p:animClr clrSpc="rgb" dir="cw">
                                      <p:cBhvr override="childStyle">
                                        <p:cTn id="46" dur="500" fill="hold"/>
                                        <p:tgtEl>
                                          <p:spTgt spid="3">
                                            <p:txEl>
                                              <p:pRg st="5" end="5"/>
                                            </p:txEl>
                                          </p:spTgt>
                                        </p:tgtEl>
                                        <p:attrNameLst>
                                          <p:attrName>style.color</p:attrName>
                                        </p:attrNameLst>
                                      </p:cBhvr>
                                      <p:to>
                                        <a:schemeClr val="bg2"/>
                                      </p:to>
                                    </p:animClr>
                                  </p:childTnLst>
                                </p:cTn>
                              </p:par>
                              <p:par>
                                <p:cTn id="47" presetID="3" presetClass="emph" presetSubtype="2" fill="hold" nodeType="withEffect">
                                  <p:stCondLst>
                                    <p:cond delay="0"/>
                                  </p:stCondLst>
                                  <p:childTnLst>
                                    <p:animClr clrSpc="rgb" dir="cw">
                                      <p:cBhvr override="childStyle">
                                        <p:cTn id="48" dur="500" fill="hold"/>
                                        <p:tgtEl>
                                          <p:spTgt spid="3">
                                            <p:txEl>
                                              <p:pRg st="6" end="6"/>
                                            </p:txEl>
                                          </p:spTgt>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nl-BE" dirty="0"/>
              <a:t>Eigenschappen van UEFI</a:t>
            </a:r>
          </a:p>
        </p:txBody>
      </p:sp>
      <p:sp>
        <p:nvSpPr>
          <p:cNvPr id="6" name="Tijdelijke aanduiding voor inhoud 5"/>
          <p:cNvSpPr>
            <a:spLocks noGrp="1"/>
          </p:cNvSpPr>
          <p:nvPr>
            <p:ph idx="1"/>
          </p:nvPr>
        </p:nvSpPr>
        <p:spPr/>
        <p:txBody>
          <a:bodyPr/>
          <a:lstStyle/>
          <a:p>
            <a:r>
              <a:rPr lang="nl-BE" dirty="0"/>
              <a:t>Flexibele pre-OS omgeving</a:t>
            </a:r>
          </a:p>
          <a:p>
            <a:pPr lvl="1"/>
            <a:r>
              <a:rPr lang="nl-BE" dirty="0"/>
              <a:t>Fabrikant kan lay-out kiezen van pre-OS omgeving</a:t>
            </a:r>
          </a:p>
          <a:p>
            <a:pPr lvl="1"/>
            <a:r>
              <a:rPr lang="nl-BE" dirty="0"/>
              <a:t>Keuze uit verschillende features (bv. Fan control)</a:t>
            </a:r>
          </a:p>
          <a:p>
            <a:pPr lvl="1"/>
            <a:r>
              <a:rPr lang="nl-BE" dirty="0"/>
              <a:t>Mogelijkheid om boot </a:t>
            </a:r>
            <a:r>
              <a:rPr lang="nl-BE" dirty="0" err="1"/>
              <a:t>loader</a:t>
            </a:r>
            <a:r>
              <a:rPr lang="nl-BE" dirty="0"/>
              <a:t> te installeren</a:t>
            </a:r>
          </a:p>
          <a:p>
            <a:pPr lvl="1"/>
            <a:endParaRPr lang="nl-BE" dirty="0"/>
          </a:p>
          <a:p>
            <a:r>
              <a:rPr lang="nl-BE" dirty="0"/>
              <a:t>Backward en forward compatibiliteit</a:t>
            </a:r>
          </a:p>
          <a:p>
            <a:pPr lvl="1"/>
            <a:r>
              <a:rPr lang="nl-BE" dirty="0"/>
              <a:t>OS geschreven voor BIOS werkt ook met UEFI</a:t>
            </a:r>
          </a:p>
        </p:txBody>
      </p:sp>
    </p:spTree>
    <p:extLst>
      <p:ext uri="{BB962C8B-B14F-4D97-AF65-F5344CB8AC3E}">
        <p14:creationId xmlns:p14="http://schemas.microsoft.com/office/powerpoint/2010/main" val="378695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UEFI Services</a:t>
            </a:r>
          </a:p>
        </p:txBody>
      </p:sp>
      <p:sp>
        <p:nvSpPr>
          <p:cNvPr id="3" name="Tijdelijke aanduiding voor inhoud 2"/>
          <p:cNvSpPr>
            <a:spLocks noGrp="1"/>
          </p:cNvSpPr>
          <p:nvPr>
            <p:ph idx="1"/>
          </p:nvPr>
        </p:nvSpPr>
        <p:spPr/>
        <p:txBody>
          <a:bodyPr/>
          <a:lstStyle/>
          <a:p>
            <a:r>
              <a:rPr lang="nl-BE" dirty="0">
                <a:solidFill>
                  <a:srgbClr val="E00049"/>
                </a:solidFill>
              </a:rPr>
              <a:t>Boot services</a:t>
            </a:r>
          </a:p>
          <a:p>
            <a:pPr lvl="1"/>
            <a:r>
              <a:rPr lang="nl-BE" dirty="0"/>
              <a:t>Enkel beschikbaar voordat BS is opgestart</a:t>
            </a:r>
          </a:p>
          <a:p>
            <a:pPr lvl="1"/>
            <a:r>
              <a:rPr lang="nl-BE" dirty="0"/>
              <a:t>Bv. communiceren met hardware</a:t>
            </a:r>
          </a:p>
          <a:p>
            <a:pPr lvl="1"/>
            <a:endParaRPr lang="nl-BE" dirty="0"/>
          </a:p>
          <a:p>
            <a:r>
              <a:rPr lang="nl-BE" dirty="0">
                <a:solidFill>
                  <a:srgbClr val="E00049"/>
                </a:solidFill>
              </a:rPr>
              <a:t>Runtime services</a:t>
            </a:r>
          </a:p>
          <a:p>
            <a:pPr lvl="1"/>
            <a:r>
              <a:rPr lang="nl-BE" dirty="0"/>
              <a:t>Blijvend beschikbaar</a:t>
            </a:r>
          </a:p>
          <a:p>
            <a:pPr lvl="1"/>
            <a:r>
              <a:rPr lang="nl-BE" dirty="0"/>
              <a:t>Bv. opvragen datum/tijd</a:t>
            </a:r>
          </a:p>
        </p:txBody>
      </p:sp>
    </p:spTree>
    <p:extLst>
      <p:ext uri="{BB962C8B-B14F-4D97-AF65-F5344CB8AC3E}">
        <p14:creationId xmlns:p14="http://schemas.microsoft.com/office/powerpoint/2010/main" val="136363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Besturingssysteem inladen</a:t>
            </a:r>
          </a:p>
        </p:txBody>
      </p:sp>
      <p:sp>
        <p:nvSpPr>
          <p:cNvPr id="3" name="Tijdelijke aanduiding voor inhoud 2"/>
          <p:cNvSpPr>
            <a:spLocks noGrp="1"/>
          </p:cNvSpPr>
          <p:nvPr>
            <p:ph idx="1"/>
          </p:nvPr>
        </p:nvSpPr>
        <p:spPr>
          <a:xfrm>
            <a:off x="1101271" y="1825625"/>
            <a:ext cx="9948333" cy="4242154"/>
          </a:xfrm>
        </p:spPr>
        <p:txBody>
          <a:bodyPr/>
          <a:lstStyle/>
          <a:p>
            <a:r>
              <a:rPr lang="nl-BE" dirty="0"/>
              <a:t>Waar staat het </a:t>
            </a:r>
            <a:r>
              <a:rPr lang="nl-BE" dirty="0" err="1"/>
              <a:t>besturingssyteem</a:t>
            </a:r>
            <a:r>
              <a:rPr lang="nl-BE" dirty="0"/>
              <a:t>?</a:t>
            </a:r>
          </a:p>
          <a:p>
            <a:pPr lvl="1"/>
            <a:r>
              <a:rPr lang="nl-BE" dirty="0"/>
              <a:t>Secundaire opslag (HDD, SSD, CD-ROM, Floppy, USB-stick…)</a:t>
            </a:r>
          </a:p>
          <a:p>
            <a:pPr lvl="1"/>
            <a:r>
              <a:rPr lang="nl-BE" dirty="0"/>
              <a:t>Zoeken op elk apparaat in bepaalde volgorde (= </a:t>
            </a:r>
            <a:r>
              <a:rPr lang="nl-BE" dirty="0">
                <a:solidFill>
                  <a:srgbClr val="E00049"/>
                </a:solidFill>
              </a:rPr>
              <a:t>boot sequence</a:t>
            </a:r>
            <a:r>
              <a:rPr lang="nl-BE" dirty="0"/>
              <a:t>)</a:t>
            </a:r>
          </a:p>
          <a:p>
            <a:endParaRPr lang="nl-BE" dirty="0"/>
          </a:p>
          <a:p>
            <a:r>
              <a:rPr lang="nl-BE" dirty="0"/>
              <a:t>Vaak staat het besturingssysteem op een harde schijf… </a:t>
            </a:r>
          </a:p>
          <a:p>
            <a:pPr lvl="1"/>
            <a:r>
              <a:rPr lang="nl-BE" dirty="0"/>
              <a:t>… maar </a:t>
            </a:r>
            <a:r>
              <a:rPr lang="nl-BE" dirty="0">
                <a:solidFill>
                  <a:srgbClr val="E00049"/>
                </a:solidFill>
              </a:rPr>
              <a:t>waar</a:t>
            </a:r>
            <a:r>
              <a:rPr lang="nl-BE" dirty="0"/>
              <a:t> op die schijf??</a:t>
            </a:r>
          </a:p>
        </p:txBody>
      </p:sp>
      <p:pic>
        <p:nvPicPr>
          <p:cNvPr id="6" name="Picture 5">
            <a:extLst>
              <a:ext uri="{FF2B5EF4-FFF2-40B4-BE49-F238E27FC236}">
                <a16:creationId xmlns:a16="http://schemas.microsoft.com/office/drawing/2014/main" id="{7CCD4710-7ECC-4EF8-A596-0ED4E48D5B75}"/>
              </a:ext>
            </a:extLst>
          </p:cNvPr>
          <p:cNvPicPr>
            <a:picLocks noChangeAspect="1"/>
          </p:cNvPicPr>
          <p:nvPr/>
        </p:nvPicPr>
        <p:blipFill>
          <a:blip r:embed="rId2"/>
          <a:stretch>
            <a:fillRect/>
          </a:stretch>
        </p:blipFill>
        <p:spPr>
          <a:xfrm>
            <a:off x="8090704" y="4233278"/>
            <a:ext cx="4054996" cy="2710637"/>
          </a:xfrm>
          <a:prstGeom prst="rect">
            <a:avLst/>
          </a:prstGeom>
          <a:effectLst/>
        </p:spPr>
      </p:pic>
    </p:spTree>
    <p:extLst>
      <p:ext uri="{BB962C8B-B14F-4D97-AF65-F5344CB8AC3E}">
        <p14:creationId xmlns:p14="http://schemas.microsoft.com/office/powerpoint/2010/main" val="33010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1027"/>
          <p:cNvSpPr>
            <a:spLocks noGrp="1" noChangeArrowheads="1"/>
          </p:cNvSpPr>
          <p:nvPr>
            <p:ph type="body" idx="1"/>
          </p:nvPr>
        </p:nvSpPr>
        <p:spPr>
          <a:xfrm>
            <a:off x="1566949" y="1665316"/>
            <a:ext cx="9067800" cy="5334000"/>
          </a:xfrm>
          <a:noFill/>
        </p:spPr>
        <p:txBody>
          <a:bodyPr/>
          <a:lstStyle/>
          <a:p>
            <a:pPr marL="0" indent="0">
              <a:spcBef>
                <a:spcPct val="50000"/>
              </a:spcBef>
              <a:buNone/>
              <a:tabLst>
                <a:tab pos="666750" algn="l"/>
                <a:tab pos="3048000" algn="l"/>
              </a:tabLst>
            </a:pPr>
            <a:r>
              <a:rPr lang="en-US" altLang="en-US" sz="4800" u="sng" dirty="0"/>
              <a:t>H3: </a:t>
            </a:r>
            <a:r>
              <a:rPr lang="en-US" altLang="en-US" sz="4800" u="sng" dirty="0" err="1"/>
              <a:t>Bootproces</a:t>
            </a:r>
            <a:endParaRPr lang="nl-NL" altLang="en-US" sz="4800" u="sng" dirty="0"/>
          </a:p>
          <a:p>
            <a:pPr>
              <a:spcBef>
                <a:spcPct val="50000"/>
              </a:spcBef>
              <a:tabLst>
                <a:tab pos="666750" algn="l"/>
                <a:tab pos="3048000" algn="l"/>
              </a:tabLst>
            </a:pPr>
            <a:r>
              <a:rPr lang="nl-NL" altLang="en-US" sz="3400" dirty="0">
                <a:solidFill>
                  <a:schemeClr val="bg1">
                    <a:lumMod val="75000"/>
                  </a:schemeClr>
                </a:solidFill>
              </a:rPr>
              <a:t>Opstarten</a:t>
            </a:r>
          </a:p>
          <a:p>
            <a:pPr>
              <a:spcBef>
                <a:spcPct val="50000"/>
              </a:spcBef>
              <a:tabLst>
                <a:tab pos="666750" algn="l"/>
                <a:tab pos="3048000" algn="l"/>
              </a:tabLst>
            </a:pPr>
            <a:r>
              <a:rPr lang="nl-NL" altLang="en-US" sz="3400" dirty="0">
                <a:solidFill>
                  <a:srgbClr val="E00049"/>
                </a:solidFill>
              </a:rPr>
              <a:t>Schijven en partities</a:t>
            </a:r>
          </a:p>
        </p:txBody>
      </p:sp>
    </p:spTree>
    <p:extLst>
      <p:ext uri="{BB962C8B-B14F-4D97-AF65-F5344CB8AC3E}">
        <p14:creationId xmlns:p14="http://schemas.microsoft.com/office/powerpoint/2010/main" val="324756626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7450668" y="2997620"/>
            <a:ext cx="4741332" cy="2129220"/>
          </a:xfrm>
        </p:spPr>
        <p:txBody>
          <a:bodyPr/>
          <a:lstStyle/>
          <a:p>
            <a:r>
              <a:rPr lang="nl-BE" dirty="0"/>
              <a:t>H3: Bootproces</a:t>
            </a:r>
          </a:p>
        </p:txBody>
      </p:sp>
      <p:sp>
        <p:nvSpPr>
          <p:cNvPr id="3" name="Ondertitel 2"/>
          <p:cNvSpPr>
            <a:spLocks noGrp="1"/>
          </p:cNvSpPr>
          <p:nvPr>
            <p:ph type="subTitle" idx="1"/>
          </p:nvPr>
        </p:nvSpPr>
        <p:spPr/>
        <p:txBody>
          <a:bodyPr/>
          <a:lstStyle/>
          <a:p>
            <a:endParaRPr lang="nl-BE"/>
          </a:p>
        </p:txBody>
      </p:sp>
    </p:spTree>
    <p:extLst>
      <p:ext uri="{BB962C8B-B14F-4D97-AF65-F5344CB8AC3E}">
        <p14:creationId xmlns:p14="http://schemas.microsoft.com/office/powerpoint/2010/main" val="2191998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Even kort opfrissen…</a:t>
            </a:r>
          </a:p>
        </p:txBody>
      </p:sp>
      <p:pic>
        <p:nvPicPr>
          <p:cNvPr id="4" name="Tijdelijke aanduiding voor inhoud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71320" y="1718974"/>
            <a:ext cx="4985544" cy="4985544"/>
          </a:xfrm>
        </p:spPr>
      </p:pic>
      <p:grpSp>
        <p:nvGrpSpPr>
          <p:cNvPr id="3" name="Group 2">
            <a:extLst>
              <a:ext uri="{FF2B5EF4-FFF2-40B4-BE49-F238E27FC236}">
                <a16:creationId xmlns:a16="http://schemas.microsoft.com/office/drawing/2014/main" id="{465724A5-9D61-4A15-9D81-CFF5262AAFF6}"/>
              </a:ext>
            </a:extLst>
          </p:cNvPr>
          <p:cNvGrpSpPr/>
          <p:nvPr/>
        </p:nvGrpSpPr>
        <p:grpSpPr>
          <a:xfrm>
            <a:off x="5830347" y="1830582"/>
            <a:ext cx="5351318" cy="4745074"/>
            <a:chOff x="5830347" y="1830582"/>
            <a:chExt cx="5351318" cy="4745074"/>
          </a:xfrm>
        </p:grpSpPr>
        <p:sp>
          <p:nvSpPr>
            <p:cNvPr id="5" name="Rechthoek 4"/>
            <p:cNvSpPr/>
            <p:nvPr/>
          </p:nvSpPr>
          <p:spPr>
            <a:xfrm>
              <a:off x="7147433" y="2680854"/>
              <a:ext cx="2018862"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dirty="0">
                  <a:solidFill>
                    <a:schemeClr val="tx1"/>
                  </a:solidFill>
                  <a:effectLst>
                    <a:outerShdw blurRad="38100" dist="38100" dir="2700000" algn="tl">
                      <a:srgbClr val="000000">
                        <a:alpha val="43137"/>
                      </a:srgbClr>
                    </a:outerShdw>
                  </a:effectLst>
                </a:rPr>
                <a:t>Macrosector</a:t>
              </a:r>
            </a:p>
          </p:txBody>
        </p:sp>
        <p:sp>
          <p:nvSpPr>
            <p:cNvPr id="6" name="Tekstvak 5"/>
            <p:cNvSpPr txBox="1"/>
            <p:nvPr/>
          </p:nvSpPr>
          <p:spPr>
            <a:xfrm>
              <a:off x="5830347" y="1830582"/>
              <a:ext cx="5351318" cy="369332"/>
            </a:xfrm>
            <a:prstGeom prst="rect">
              <a:avLst/>
            </a:prstGeom>
            <a:solidFill>
              <a:schemeClr val="bg1"/>
            </a:solidFill>
          </p:spPr>
          <p:txBody>
            <a:bodyPr wrap="square" rtlCol="0">
              <a:spAutoFit/>
            </a:bodyPr>
            <a:lstStyle/>
            <a:p>
              <a:r>
                <a:rPr lang="nl-BE" dirty="0">
                  <a:effectLst>
                    <a:outerShdw blurRad="38100" dist="38100" dir="2700000" algn="tl">
                      <a:srgbClr val="000000">
                        <a:alpha val="43137"/>
                      </a:srgbClr>
                    </a:outerShdw>
                  </a:effectLst>
                </a:rPr>
                <a:t>Spoor</a:t>
              </a:r>
            </a:p>
          </p:txBody>
        </p:sp>
        <p:sp>
          <p:nvSpPr>
            <p:cNvPr id="7" name="Tekstvak 6"/>
            <p:cNvSpPr txBox="1"/>
            <p:nvPr/>
          </p:nvSpPr>
          <p:spPr>
            <a:xfrm>
              <a:off x="6951518" y="2311522"/>
              <a:ext cx="1537855" cy="369332"/>
            </a:xfrm>
            <a:prstGeom prst="rect">
              <a:avLst/>
            </a:prstGeom>
            <a:solidFill>
              <a:schemeClr val="bg1"/>
            </a:solidFill>
          </p:spPr>
          <p:txBody>
            <a:bodyPr wrap="square" rtlCol="0">
              <a:spAutoFit/>
            </a:bodyPr>
            <a:lstStyle/>
            <a:p>
              <a:r>
                <a:rPr lang="nl-BE" dirty="0">
                  <a:effectLst>
                    <a:outerShdw blurRad="38100" dist="38100" dir="2700000" algn="tl">
                      <a:srgbClr val="000000">
                        <a:alpha val="43137"/>
                      </a:srgbClr>
                    </a:outerShdw>
                  </a:effectLst>
                </a:rPr>
                <a:t>Sector</a:t>
              </a:r>
            </a:p>
          </p:txBody>
        </p:sp>
        <p:sp>
          <p:nvSpPr>
            <p:cNvPr id="8" name="Tekstvak 7"/>
            <p:cNvSpPr txBox="1"/>
            <p:nvPr/>
          </p:nvSpPr>
          <p:spPr>
            <a:xfrm>
              <a:off x="5830347" y="6206324"/>
              <a:ext cx="1900489" cy="369332"/>
            </a:xfrm>
            <a:prstGeom prst="rect">
              <a:avLst/>
            </a:prstGeom>
            <a:solidFill>
              <a:schemeClr val="bg1"/>
            </a:solidFill>
          </p:spPr>
          <p:txBody>
            <a:bodyPr wrap="square" rtlCol="0">
              <a:spAutoFit/>
            </a:bodyPr>
            <a:lstStyle/>
            <a:p>
              <a:r>
                <a:rPr lang="nl-BE" dirty="0">
                  <a:effectLst>
                    <a:outerShdw blurRad="38100" dist="38100" dir="2700000" algn="tl">
                      <a:srgbClr val="000000">
                        <a:alpha val="43137"/>
                      </a:srgbClr>
                    </a:outerShdw>
                  </a:effectLst>
                </a:rPr>
                <a:t>Cluster</a:t>
              </a:r>
            </a:p>
          </p:txBody>
        </p:sp>
      </p:grpSp>
      <p:sp>
        <p:nvSpPr>
          <p:cNvPr id="9" name="TextBox 8">
            <a:extLst>
              <a:ext uri="{FF2B5EF4-FFF2-40B4-BE49-F238E27FC236}">
                <a16:creationId xmlns:a16="http://schemas.microsoft.com/office/drawing/2014/main" id="{D1B147FC-2469-4C59-B518-A3976E0C1A3D}"/>
              </a:ext>
            </a:extLst>
          </p:cNvPr>
          <p:cNvSpPr txBox="1"/>
          <p:nvPr/>
        </p:nvSpPr>
        <p:spPr>
          <a:xfrm>
            <a:off x="5944097" y="2199914"/>
            <a:ext cx="5468387" cy="3293209"/>
          </a:xfrm>
          <a:prstGeom prst="rect">
            <a:avLst/>
          </a:prstGeom>
          <a:noFill/>
        </p:spPr>
        <p:txBody>
          <a:bodyPr wrap="square" rtlCol="0">
            <a:spAutoFit/>
          </a:bodyPr>
          <a:lstStyle/>
          <a:p>
            <a:r>
              <a:rPr lang="en-US" sz="2800" dirty="0" err="1">
                <a:solidFill>
                  <a:srgbClr val="002757"/>
                </a:solidFill>
                <a:effectLst>
                  <a:outerShdw blurRad="38100" dist="38100" dir="2700000" algn="tl">
                    <a:srgbClr val="000000">
                      <a:alpha val="43137"/>
                    </a:srgbClr>
                  </a:outerShdw>
                </a:effectLst>
              </a:rPr>
              <a:t>Sectoren</a:t>
            </a:r>
            <a:r>
              <a:rPr lang="en-US" sz="2800" dirty="0">
                <a:solidFill>
                  <a:srgbClr val="002757"/>
                </a:solidFill>
                <a:effectLst>
                  <a:outerShdw blurRad="38100" dist="38100" dir="2700000" algn="tl">
                    <a:srgbClr val="000000">
                      <a:alpha val="43137"/>
                    </a:srgbClr>
                  </a:outerShdw>
                </a:effectLst>
              </a:rPr>
              <a:t> </a:t>
            </a:r>
            <a:r>
              <a:rPr lang="en-US" sz="2800" dirty="0" err="1">
                <a:solidFill>
                  <a:srgbClr val="002757"/>
                </a:solidFill>
                <a:effectLst>
                  <a:outerShdw blurRad="38100" dist="38100" dir="2700000" algn="tl">
                    <a:srgbClr val="000000">
                      <a:alpha val="43137"/>
                    </a:srgbClr>
                  </a:outerShdw>
                </a:effectLst>
              </a:rPr>
              <a:t>worden</a:t>
            </a:r>
            <a:r>
              <a:rPr lang="en-US" sz="2800" dirty="0">
                <a:solidFill>
                  <a:srgbClr val="002757"/>
                </a:solidFill>
                <a:effectLst>
                  <a:outerShdw blurRad="38100" dist="38100" dir="2700000" algn="tl">
                    <a:srgbClr val="000000">
                      <a:alpha val="43137"/>
                    </a:srgbClr>
                  </a:outerShdw>
                </a:effectLst>
              </a:rPr>
              <a:t> </a:t>
            </a:r>
            <a:r>
              <a:rPr lang="en-US" sz="2800" dirty="0" err="1">
                <a:solidFill>
                  <a:srgbClr val="002757"/>
                </a:solidFill>
                <a:effectLst>
                  <a:outerShdw blurRad="38100" dist="38100" dir="2700000" algn="tl">
                    <a:srgbClr val="000000">
                      <a:alpha val="43137"/>
                    </a:srgbClr>
                  </a:outerShdw>
                </a:effectLst>
              </a:rPr>
              <a:t>aangesproken</a:t>
            </a:r>
            <a:r>
              <a:rPr lang="en-US" sz="2800" dirty="0">
                <a:solidFill>
                  <a:srgbClr val="002757"/>
                </a:solidFill>
                <a:effectLst>
                  <a:outerShdw blurRad="38100" dist="38100" dir="2700000" algn="tl">
                    <a:srgbClr val="000000">
                      <a:alpha val="43137"/>
                    </a:srgbClr>
                  </a:outerShdw>
                </a:effectLst>
              </a:rPr>
              <a:t> met Logical Block Addressing (LBA)-</a:t>
            </a:r>
            <a:r>
              <a:rPr lang="en-US" sz="2800" dirty="0" err="1">
                <a:solidFill>
                  <a:srgbClr val="002757"/>
                </a:solidFill>
                <a:effectLst>
                  <a:outerShdw blurRad="38100" dist="38100" dir="2700000" algn="tl">
                    <a:srgbClr val="000000">
                      <a:alpha val="43137"/>
                    </a:srgbClr>
                  </a:outerShdw>
                </a:effectLst>
              </a:rPr>
              <a:t>nummers</a:t>
            </a:r>
            <a:endParaRPr lang="en-US" sz="2800" dirty="0">
              <a:solidFill>
                <a:srgbClr val="002757"/>
              </a:solidFill>
              <a:effectLst>
                <a:outerShdw blurRad="38100" dist="38100" dir="2700000" algn="tl">
                  <a:srgbClr val="000000">
                    <a:alpha val="43137"/>
                  </a:srgbClr>
                </a:outerShdw>
              </a:effectLst>
            </a:endParaRPr>
          </a:p>
          <a:p>
            <a:endParaRPr lang="en-US" sz="2800" dirty="0">
              <a:solidFill>
                <a:srgbClr val="002757"/>
              </a:solidFill>
              <a:effectLst>
                <a:outerShdw blurRad="38100" dist="38100" dir="2700000" algn="tl">
                  <a:srgbClr val="000000">
                    <a:alpha val="43137"/>
                  </a:srgbClr>
                </a:outerShdw>
              </a:effectLst>
            </a:endParaRPr>
          </a:p>
          <a:p>
            <a:pPr marL="457200" indent="-457200">
              <a:buFont typeface="Arial" panose="020B0604020202020204" pitchFamily="34" charset="0"/>
              <a:buChar char="•"/>
            </a:pPr>
            <a:r>
              <a:rPr lang="en-US" sz="2400" dirty="0" err="1">
                <a:solidFill>
                  <a:srgbClr val="002757"/>
                </a:solidFill>
                <a:effectLst>
                  <a:outerShdw blurRad="38100" dist="38100" dir="2700000" algn="tl">
                    <a:srgbClr val="000000">
                      <a:alpha val="43137"/>
                    </a:srgbClr>
                  </a:outerShdw>
                </a:effectLst>
              </a:rPr>
              <a:t>eerste</a:t>
            </a:r>
            <a:r>
              <a:rPr lang="en-US" sz="2400" dirty="0">
                <a:solidFill>
                  <a:srgbClr val="002757"/>
                </a:solidFill>
                <a:effectLst>
                  <a:outerShdw blurRad="38100" dist="38100" dir="2700000" algn="tl">
                    <a:srgbClr val="000000">
                      <a:alpha val="43137"/>
                    </a:srgbClr>
                  </a:outerShdw>
                </a:effectLst>
              </a:rPr>
              <a:t> sector = LBA 0</a:t>
            </a:r>
          </a:p>
          <a:p>
            <a:pPr marL="457200" indent="-457200">
              <a:buFont typeface="Arial" panose="020B0604020202020204" pitchFamily="34" charset="0"/>
              <a:buChar char="•"/>
            </a:pPr>
            <a:r>
              <a:rPr lang="en-US" sz="2400" dirty="0" err="1">
                <a:solidFill>
                  <a:srgbClr val="002757"/>
                </a:solidFill>
                <a:effectLst>
                  <a:outerShdw blurRad="38100" dist="38100" dir="2700000" algn="tl">
                    <a:srgbClr val="000000">
                      <a:alpha val="43137"/>
                    </a:srgbClr>
                  </a:outerShdw>
                </a:effectLst>
              </a:rPr>
              <a:t>tweede</a:t>
            </a:r>
            <a:r>
              <a:rPr lang="en-US" sz="2400" dirty="0">
                <a:solidFill>
                  <a:srgbClr val="002757"/>
                </a:solidFill>
                <a:effectLst>
                  <a:outerShdw blurRad="38100" dist="38100" dir="2700000" algn="tl">
                    <a:srgbClr val="000000">
                      <a:alpha val="43137"/>
                    </a:srgbClr>
                  </a:outerShdw>
                </a:effectLst>
              </a:rPr>
              <a:t> sector = LBA 1</a:t>
            </a:r>
          </a:p>
          <a:p>
            <a:pPr marL="457200" indent="-457200">
              <a:buFont typeface="Arial" panose="020B0604020202020204" pitchFamily="34" charset="0"/>
              <a:buChar char="•"/>
            </a:pPr>
            <a:r>
              <a:rPr lang="en-US" sz="2400" dirty="0" err="1">
                <a:solidFill>
                  <a:srgbClr val="002757"/>
                </a:solidFill>
                <a:effectLst>
                  <a:outerShdw blurRad="38100" dist="38100" dir="2700000" algn="tl">
                    <a:srgbClr val="000000">
                      <a:alpha val="43137"/>
                    </a:srgbClr>
                  </a:outerShdw>
                </a:effectLst>
              </a:rPr>
              <a:t>derde</a:t>
            </a:r>
            <a:r>
              <a:rPr lang="en-US" sz="2400" dirty="0">
                <a:solidFill>
                  <a:srgbClr val="002757"/>
                </a:solidFill>
                <a:effectLst>
                  <a:outerShdw blurRad="38100" dist="38100" dir="2700000" algn="tl">
                    <a:srgbClr val="000000">
                      <a:alpha val="43137"/>
                    </a:srgbClr>
                  </a:outerShdw>
                </a:effectLst>
              </a:rPr>
              <a:t> sector = LBA 2</a:t>
            </a:r>
          </a:p>
          <a:p>
            <a:pPr marL="457200" indent="-457200">
              <a:buFont typeface="Arial" panose="020B0604020202020204" pitchFamily="34" charset="0"/>
              <a:buChar char="•"/>
            </a:pPr>
            <a:r>
              <a:rPr lang="en-US" sz="2400" dirty="0">
                <a:solidFill>
                  <a:srgbClr val="002757"/>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54343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037E-7 L -0.26432 -0.00139 " pathEditMode="relative" rAng="0" ptsTypes="AA">
                                      <p:cBhvr>
                                        <p:cTn id="6" dur="2000" fill="hold"/>
                                        <p:tgtEl>
                                          <p:spTgt spid="4"/>
                                        </p:tgtEl>
                                        <p:attrNameLst>
                                          <p:attrName>ppt_x</p:attrName>
                                          <p:attrName>ppt_y</p:attrName>
                                        </p:attrNameLst>
                                      </p:cBhvr>
                                      <p:rCtr x="-13216" y="-69"/>
                                    </p:animMotion>
                                  </p:childTnLst>
                                </p:cTn>
                              </p:par>
                              <p:par>
                                <p:cTn id="7" presetID="42" presetClass="path" presetSubtype="0" accel="50000" decel="50000" fill="hold" nodeType="withEffect">
                                  <p:stCondLst>
                                    <p:cond delay="0"/>
                                  </p:stCondLst>
                                  <p:childTnLst>
                                    <p:animMotion origin="layout" path="M 3.75E-6 -1.48148E-6 L -0.27331 -0.0037 " pathEditMode="relative" rAng="0" ptsTypes="AA">
                                      <p:cBhvr>
                                        <p:cTn id="8" dur="2000" fill="hold"/>
                                        <p:tgtEl>
                                          <p:spTgt spid="3"/>
                                        </p:tgtEl>
                                        <p:attrNameLst>
                                          <p:attrName>ppt_x</p:attrName>
                                          <p:attrName>ppt_y</p:attrName>
                                        </p:attrNameLst>
                                      </p:cBhvr>
                                      <p:rCtr x="-13672" y="-185"/>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Partities</a:t>
            </a:r>
          </a:p>
        </p:txBody>
      </p:sp>
      <p:sp>
        <p:nvSpPr>
          <p:cNvPr id="3" name="Tijdelijke aanduiding voor inhoud 2"/>
          <p:cNvSpPr>
            <a:spLocks noGrp="1"/>
          </p:cNvSpPr>
          <p:nvPr>
            <p:ph idx="1"/>
          </p:nvPr>
        </p:nvSpPr>
        <p:spPr/>
        <p:txBody>
          <a:bodyPr/>
          <a:lstStyle/>
          <a:p>
            <a:r>
              <a:rPr lang="nl-BE" dirty="0"/>
              <a:t>Een harde schijf kan worden opgedeeld in </a:t>
            </a:r>
            <a:r>
              <a:rPr lang="nl-BE" dirty="0">
                <a:solidFill>
                  <a:srgbClr val="E00049"/>
                </a:solidFill>
              </a:rPr>
              <a:t>partities</a:t>
            </a:r>
            <a:endParaRPr lang="nl-BE" dirty="0"/>
          </a:p>
          <a:p>
            <a:r>
              <a:rPr lang="nl-BE" dirty="0"/>
              <a:t>Waarom?</a:t>
            </a:r>
          </a:p>
          <a:p>
            <a:pPr lvl="1"/>
            <a:r>
              <a:rPr lang="nl-BE" dirty="0"/>
              <a:t>Snelste sporen van de harde schijf gebruiken voor het besturingssysteem</a:t>
            </a:r>
          </a:p>
          <a:p>
            <a:pPr lvl="1"/>
            <a:r>
              <a:rPr lang="nl-BE" dirty="0"/>
              <a:t>Verschillende besturingssystemen met elk hun eigen partitie</a:t>
            </a:r>
          </a:p>
          <a:p>
            <a:pPr lvl="1"/>
            <a:r>
              <a:rPr lang="nl-BE" dirty="0"/>
              <a:t>Scheiden van systeem- en data-bestanden</a:t>
            </a:r>
          </a:p>
          <a:p>
            <a:pPr lvl="1"/>
            <a:r>
              <a:rPr lang="nl-BE" dirty="0"/>
              <a:t>...</a:t>
            </a:r>
          </a:p>
        </p:txBody>
      </p:sp>
    </p:spTree>
    <p:extLst>
      <p:ext uri="{BB962C8B-B14F-4D97-AF65-F5344CB8AC3E}">
        <p14:creationId xmlns:p14="http://schemas.microsoft.com/office/powerpoint/2010/main" val="8138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B6538-97D1-4E1D-9640-BE54C3F51AEA}"/>
              </a:ext>
            </a:extLst>
          </p:cNvPr>
          <p:cNvSpPr>
            <a:spLocks noGrp="1"/>
          </p:cNvSpPr>
          <p:nvPr>
            <p:ph type="title"/>
          </p:nvPr>
        </p:nvSpPr>
        <p:spPr/>
        <p:txBody>
          <a:bodyPr/>
          <a:lstStyle/>
          <a:p>
            <a:r>
              <a:rPr lang="en-US" dirty="0"/>
              <a:t>GUID Partition Table</a:t>
            </a:r>
          </a:p>
        </p:txBody>
      </p:sp>
      <p:sp>
        <p:nvSpPr>
          <p:cNvPr id="3" name="Content Placeholder 2">
            <a:extLst>
              <a:ext uri="{FF2B5EF4-FFF2-40B4-BE49-F238E27FC236}">
                <a16:creationId xmlns:a16="http://schemas.microsoft.com/office/drawing/2014/main" id="{E13FF792-D770-4326-8319-27F09345DA62}"/>
              </a:ext>
            </a:extLst>
          </p:cNvPr>
          <p:cNvSpPr>
            <a:spLocks noGrp="1"/>
          </p:cNvSpPr>
          <p:nvPr>
            <p:ph idx="1"/>
          </p:nvPr>
        </p:nvSpPr>
        <p:spPr>
          <a:xfrm>
            <a:off x="4155310" y="1825625"/>
            <a:ext cx="7669799" cy="4242154"/>
          </a:xfrm>
        </p:spPr>
        <p:txBody>
          <a:bodyPr/>
          <a:lstStyle/>
          <a:p>
            <a:r>
              <a:rPr lang="nl-BE" dirty="0"/>
              <a:t>Waar staat partitie-informatie? </a:t>
            </a:r>
            <a:r>
              <a:rPr lang="nl-BE" dirty="0">
                <a:solidFill>
                  <a:srgbClr val="E00049"/>
                </a:solidFill>
              </a:rPr>
              <a:t>Op schijf zelf!</a:t>
            </a:r>
          </a:p>
          <a:p>
            <a:pPr lvl="1"/>
            <a:r>
              <a:rPr lang="nl-BE" dirty="0"/>
              <a:t>GUID partition table (GPT)</a:t>
            </a:r>
          </a:p>
          <a:p>
            <a:endParaRPr lang="en-US" dirty="0"/>
          </a:p>
          <a:p>
            <a:r>
              <a:rPr lang="nl-NL" dirty="0"/>
              <a:t>Protective MBR</a:t>
            </a:r>
          </a:p>
          <a:p>
            <a:pPr lvl="1"/>
            <a:r>
              <a:rPr lang="nl-NL" dirty="0"/>
              <a:t>Compatibiliteit met oudere systemen</a:t>
            </a:r>
          </a:p>
          <a:p>
            <a:pPr lvl="1"/>
            <a:r>
              <a:rPr lang="nl-NL" dirty="0"/>
              <a:t>Bevat één partitie ter grootte van de schijf</a:t>
            </a:r>
          </a:p>
          <a:p>
            <a:endParaRPr lang="en-US" dirty="0"/>
          </a:p>
        </p:txBody>
      </p:sp>
      <p:pic>
        <p:nvPicPr>
          <p:cNvPr id="4" name="Tijdelijke aanduiding voor inhoud 3">
            <a:extLst>
              <a:ext uri="{FF2B5EF4-FFF2-40B4-BE49-F238E27FC236}">
                <a16:creationId xmlns:a16="http://schemas.microsoft.com/office/drawing/2014/main" id="{D318BA28-2F41-474B-995C-6AFBE499F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32" y="1646238"/>
            <a:ext cx="3771581" cy="5315933"/>
          </a:xfrm>
          <a:prstGeom prst="rect">
            <a:avLst/>
          </a:prstGeom>
        </p:spPr>
      </p:pic>
    </p:spTree>
    <p:extLst>
      <p:ext uri="{BB962C8B-B14F-4D97-AF65-F5344CB8AC3E}">
        <p14:creationId xmlns:p14="http://schemas.microsoft.com/office/powerpoint/2010/main" val="1742989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B6538-97D1-4E1D-9640-BE54C3F51AEA}"/>
              </a:ext>
            </a:extLst>
          </p:cNvPr>
          <p:cNvSpPr>
            <a:spLocks noGrp="1"/>
          </p:cNvSpPr>
          <p:nvPr>
            <p:ph type="title"/>
          </p:nvPr>
        </p:nvSpPr>
        <p:spPr/>
        <p:txBody>
          <a:bodyPr/>
          <a:lstStyle/>
          <a:p>
            <a:r>
              <a:rPr lang="en-US" dirty="0"/>
              <a:t>GUID Partition Table</a:t>
            </a:r>
          </a:p>
        </p:txBody>
      </p:sp>
      <p:sp>
        <p:nvSpPr>
          <p:cNvPr id="3" name="Content Placeholder 2">
            <a:extLst>
              <a:ext uri="{FF2B5EF4-FFF2-40B4-BE49-F238E27FC236}">
                <a16:creationId xmlns:a16="http://schemas.microsoft.com/office/drawing/2014/main" id="{E13FF792-D770-4326-8319-27F09345DA62}"/>
              </a:ext>
            </a:extLst>
          </p:cNvPr>
          <p:cNvSpPr>
            <a:spLocks noGrp="1"/>
          </p:cNvSpPr>
          <p:nvPr>
            <p:ph idx="1"/>
          </p:nvPr>
        </p:nvSpPr>
        <p:spPr>
          <a:xfrm>
            <a:off x="4155310" y="1825625"/>
            <a:ext cx="7669799" cy="4242154"/>
          </a:xfrm>
        </p:spPr>
        <p:txBody>
          <a:bodyPr/>
          <a:lstStyle/>
          <a:p>
            <a:r>
              <a:rPr lang="nl-BE" dirty="0"/>
              <a:t>Waar staat partitie-informatie? </a:t>
            </a:r>
            <a:r>
              <a:rPr lang="nl-BE" dirty="0">
                <a:solidFill>
                  <a:srgbClr val="E00049"/>
                </a:solidFill>
              </a:rPr>
              <a:t>Op schijf zelf!</a:t>
            </a:r>
          </a:p>
          <a:p>
            <a:pPr lvl="1"/>
            <a:r>
              <a:rPr lang="nl-BE" dirty="0"/>
              <a:t>GUID partition table (GPT)</a:t>
            </a:r>
          </a:p>
          <a:p>
            <a:endParaRPr lang="en-US" dirty="0"/>
          </a:p>
          <a:p>
            <a:r>
              <a:rPr lang="nl-NL" dirty="0"/>
              <a:t>Primary GPT Header</a:t>
            </a:r>
          </a:p>
          <a:p>
            <a:pPr lvl="1"/>
            <a:r>
              <a:rPr lang="nl-NL" dirty="0"/>
              <a:t>Grootte van de schijf</a:t>
            </a:r>
          </a:p>
          <a:p>
            <a:pPr lvl="1"/>
            <a:r>
              <a:rPr lang="nl-NL" dirty="0"/>
              <a:t>Beschikbare sectoren</a:t>
            </a:r>
          </a:p>
          <a:p>
            <a:pPr lvl="1"/>
            <a:r>
              <a:rPr lang="nl-NL" dirty="0"/>
              <a:t>Unieke identifier</a:t>
            </a:r>
          </a:p>
          <a:p>
            <a:pPr lvl="1"/>
            <a:r>
              <a:rPr lang="nl-NL" dirty="0"/>
              <a:t>Pointer naar secondary header</a:t>
            </a:r>
          </a:p>
          <a:p>
            <a:pPr lvl="1"/>
            <a:r>
              <a:rPr lang="nl-NL" dirty="0"/>
              <a:t>…</a:t>
            </a:r>
          </a:p>
        </p:txBody>
      </p:sp>
      <p:pic>
        <p:nvPicPr>
          <p:cNvPr id="4" name="Tijdelijke aanduiding voor inhoud 3">
            <a:extLst>
              <a:ext uri="{FF2B5EF4-FFF2-40B4-BE49-F238E27FC236}">
                <a16:creationId xmlns:a16="http://schemas.microsoft.com/office/drawing/2014/main" id="{D318BA28-2F41-474B-995C-6AFBE499F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32" y="1646238"/>
            <a:ext cx="3771581" cy="5315933"/>
          </a:xfrm>
          <a:prstGeom prst="rect">
            <a:avLst/>
          </a:prstGeom>
        </p:spPr>
      </p:pic>
    </p:spTree>
    <p:extLst>
      <p:ext uri="{BB962C8B-B14F-4D97-AF65-F5344CB8AC3E}">
        <p14:creationId xmlns:p14="http://schemas.microsoft.com/office/powerpoint/2010/main" val="7442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B6538-97D1-4E1D-9640-BE54C3F51AEA}"/>
              </a:ext>
            </a:extLst>
          </p:cNvPr>
          <p:cNvSpPr>
            <a:spLocks noGrp="1"/>
          </p:cNvSpPr>
          <p:nvPr>
            <p:ph type="title"/>
          </p:nvPr>
        </p:nvSpPr>
        <p:spPr/>
        <p:txBody>
          <a:bodyPr/>
          <a:lstStyle/>
          <a:p>
            <a:r>
              <a:rPr lang="en-US" dirty="0"/>
              <a:t>GUID Partition Table</a:t>
            </a:r>
          </a:p>
        </p:txBody>
      </p:sp>
      <p:sp>
        <p:nvSpPr>
          <p:cNvPr id="3" name="Content Placeholder 2">
            <a:extLst>
              <a:ext uri="{FF2B5EF4-FFF2-40B4-BE49-F238E27FC236}">
                <a16:creationId xmlns:a16="http://schemas.microsoft.com/office/drawing/2014/main" id="{E13FF792-D770-4326-8319-27F09345DA62}"/>
              </a:ext>
            </a:extLst>
          </p:cNvPr>
          <p:cNvSpPr>
            <a:spLocks noGrp="1"/>
          </p:cNvSpPr>
          <p:nvPr>
            <p:ph idx="1"/>
          </p:nvPr>
        </p:nvSpPr>
        <p:spPr>
          <a:xfrm>
            <a:off x="4155310" y="1825625"/>
            <a:ext cx="7669799" cy="4242154"/>
          </a:xfrm>
        </p:spPr>
        <p:txBody>
          <a:bodyPr/>
          <a:lstStyle/>
          <a:p>
            <a:r>
              <a:rPr lang="nl-BE" dirty="0"/>
              <a:t>Waar staat partitie-informatie? </a:t>
            </a:r>
            <a:r>
              <a:rPr lang="nl-BE" dirty="0">
                <a:solidFill>
                  <a:srgbClr val="E00049"/>
                </a:solidFill>
              </a:rPr>
              <a:t>Op schijf zelf!</a:t>
            </a:r>
          </a:p>
          <a:p>
            <a:pPr lvl="1"/>
            <a:r>
              <a:rPr lang="nl-BE" dirty="0"/>
              <a:t>GUID partition table (GPT)</a:t>
            </a:r>
          </a:p>
          <a:p>
            <a:endParaRPr lang="en-US" dirty="0"/>
          </a:p>
          <a:p>
            <a:r>
              <a:rPr lang="nl-NL" dirty="0"/>
              <a:t>Partition entry</a:t>
            </a:r>
          </a:p>
          <a:p>
            <a:pPr lvl="1"/>
            <a:r>
              <a:rPr lang="nl-NL" dirty="0"/>
              <a:t>Partitietype</a:t>
            </a:r>
          </a:p>
          <a:p>
            <a:pPr lvl="1"/>
            <a:r>
              <a:rPr lang="nl-NL" dirty="0"/>
              <a:t>Unieke identifier</a:t>
            </a:r>
          </a:p>
          <a:p>
            <a:pPr lvl="1"/>
            <a:r>
              <a:rPr lang="nl-NL" dirty="0"/>
              <a:t>Start- en eindsector</a:t>
            </a:r>
          </a:p>
          <a:p>
            <a:pPr lvl="1"/>
            <a:r>
              <a:rPr lang="nl-NL" dirty="0"/>
              <a:t>Attributen (alleen-lezen, verborgen…)</a:t>
            </a:r>
          </a:p>
          <a:p>
            <a:pPr lvl="1"/>
            <a:r>
              <a:rPr lang="nl-NL" dirty="0"/>
              <a:t>Partitienaam</a:t>
            </a:r>
          </a:p>
        </p:txBody>
      </p:sp>
      <p:pic>
        <p:nvPicPr>
          <p:cNvPr id="4" name="Tijdelijke aanduiding voor inhoud 3">
            <a:extLst>
              <a:ext uri="{FF2B5EF4-FFF2-40B4-BE49-F238E27FC236}">
                <a16:creationId xmlns:a16="http://schemas.microsoft.com/office/drawing/2014/main" id="{D318BA28-2F41-474B-995C-6AFBE499F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32" y="1646238"/>
            <a:ext cx="3771581" cy="5315933"/>
          </a:xfrm>
          <a:prstGeom prst="rect">
            <a:avLst/>
          </a:prstGeom>
        </p:spPr>
      </p:pic>
    </p:spTree>
    <p:extLst>
      <p:ext uri="{BB962C8B-B14F-4D97-AF65-F5344CB8AC3E}">
        <p14:creationId xmlns:p14="http://schemas.microsoft.com/office/powerpoint/2010/main" val="325155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B6538-97D1-4E1D-9640-BE54C3F51AEA}"/>
              </a:ext>
            </a:extLst>
          </p:cNvPr>
          <p:cNvSpPr>
            <a:spLocks noGrp="1"/>
          </p:cNvSpPr>
          <p:nvPr>
            <p:ph type="title"/>
          </p:nvPr>
        </p:nvSpPr>
        <p:spPr/>
        <p:txBody>
          <a:bodyPr/>
          <a:lstStyle/>
          <a:p>
            <a:r>
              <a:rPr lang="en-US" dirty="0"/>
              <a:t>GUID Partition Table</a:t>
            </a:r>
          </a:p>
        </p:txBody>
      </p:sp>
      <p:sp>
        <p:nvSpPr>
          <p:cNvPr id="3" name="Content Placeholder 2">
            <a:extLst>
              <a:ext uri="{FF2B5EF4-FFF2-40B4-BE49-F238E27FC236}">
                <a16:creationId xmlns:a16="http://schemas.microsoft.com/office/drawing/2014/main" id="{E13FF792-D770-4326-8319-27F09345DA62}"/>
              </a:ext>
            </a:extLst>
          </p:cNvPr>
          <p:cNvSpPr>
            <a:spLocks noGrp="1"/>
          </p:cNvSpPr>
          <p:nvPr>
            <p:ph idx="1"/>
          </p:nvPr>
        </p:nvSpPr>
        <p:spPr>
          <a:xfrm>
            <a:off x="4155310" y="1825625"/>
            <a:ext cx="7669799" cy="4242154"/>
          </a:xfrm>
        </p:spPr>
        <p:txBody>
          <a:bodyPr/>
          <a:lstStyle/>
          <a:p>
            <a:r>
              <a:rPr lang="nl-BE" dirty="0"/>
              <a:t>Waar staat partitie-informatie? </a:t>
            </a:r>
            <a:r>
              <a:rPr lang="nl-BE" dirty="0">
                <a:solidFill>
                  <a:srgbClr val="E00049"/>
                </a:solidFill>
              </a:rPr>
              <a:t>Op schijf zelf!</a:t>
            </a:r>
          </a:p>
          <a:p>
            <a:pPr lvl="1"/>
            <a:r>
              <a:rPr lang="nl-BE" dirty="0"/>
              <a:t>GUID partition table (GPT)</a:t>
            </a:r>
          </a:p>
          <a:p>
            <a:endParaRPr lang="en-US" dirty="0"/>
          </a:p>
          <a:p>
            <a:r>
              <a:rPr lang="nl-NL" dirty="0"/>
              <a:t>Backups</a:t>
            </a:r>
          </a:p>
        </p:txBody>
      </p:sp>
      <p:pic>
        <p:nvPicPr>
          <p:cNvPr id="4" name="Tijdelijke aanduiding voor inhoud 3">
            <a:extLst>
              <a:ext uri="{FF2B5EF4-FFF2-40B4-BE49-F238E27FC236}">
                <a16:creationId xmlns:a16="http://schemas.microsoft.com/office/drawing/2014/main" id="{D318BA28-2F41-474B-995C-6AFBE499F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32" y="1646238"/>
            <a:ext cx="3771581" cy="5315933"/>
          </a:xfrm>
          <a:prstGeom prst="rect">
            <a:avLst/>
          </a:prstGeom>
        </p:spPr>
      </p:pic>
    </p:spTree>
    <p:extLst>
      <p:ext uri="{BB962C8B-B14F-4D97-AF65-F5344CB8AC3E}">
        <p14:creationId xmlns:p14="http://schemas.microsoft.com/office/powerpoint/2010/main" val="224689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D33A5D-45AD-45C7-A1E5-2F60CBED80C8}"/>
              </a:ext>
            </a:extLst>
          </p:cNvPr>
          <p:cNvPicPr>
            <a:picLocks noChangeAspect="1"/>
          </p:cNvPicPr>
          <p:nvPr/>
        </p:nvPicPr>
        <p:blipFill>
          <a:blip r:embed="rId3"/>
          <a:stretch>
            <a:fillRect/>
          </a:stretch>
        </p:blipFill>
        <p:spPr>
          <a:xfrm>
            <a:off x="2469997" y="150905"/>
            <a:ext cx="8840422" cy="6556190"/>
          </a:xfrm>
          <a:prstGeom prst="rect">
            <a:avLst/>
          </a:prstGeom>
          <a:effectLst>
            <a:outerShdw blurRad="50800" dist="76200" dir="2700000" algn="tl" rotWithShape="0">
              <a:prstClr val="black">
                <a:alpha val="40000"/>
              </a:prstClr>
            </a:outerShdw>
          </a:effectLst>
        </p:spPr>
      </p:pic>
      <p:sp>
        <p:nvSpPr>
          <p:cNvPr id="5" name="TextBox 4">
            <a:extLst>
              <a:ext uri="{FF2B5EF4-FFF2-40B4-BE49-F238E27FC236}">
                <a16:creationId xmlns:a16="http://schemas.microsoft.com/office/drawing/2014/main" id="{D584758B-015A-4873-842F-55F38345076E}"/>
              </a:ext>
            </a:extLst>
          </p:cNvPr>
          <p:cNvSpPr txBox="1"/>
          <p:nvPr/>
        </p:nvSpPr>
        <p:spPr>
          <a:xfrm>
            <a:off x="2847372" y="5370653"/>
            <a:ext cx="2743200" cy="400110"/>
          </a:xfrm>
          <a:prstGeom prst="rect">
            <a:avLst/>
          </a:prstGeom>
          <a:noFill/>
        </p:spPr>
        <p:txBody>
          <a:bodyPr wrap="square" rtlCol="0">
            <a:spAutoFit/>
          </a:bodyPr>
          <a:lstStyle/>
          <a:p>
            <a:r>
              <a:rPr lang="en-US" sz="2000" dirty="0">
                <a:solidFill>
                  <a:srgbClr val="C00000"/>
                </a:solidFill>
                <a:effectLst>
                  <a:outerShdw blurRad="38100" dist="38100" dir="2700000" algn="tl">
                    <a:srgbClr val="000000">
                      <a:alpha val="43137"/>
                    </a:srgbClr>
                  </a:outerShdw>
                </a:effectLst>
              </a:rPr>
              <a:t>EFI System Partition</a:t>
            </a:r>
          </a:p>
        </p:txBody>
      </p:sp>
      <p:sp>
        <p:nvSpPr>
          <p:cNvPr id="6" name="TextBox 5">
            <a:extLst>
              <a:ext uri="{FF2B5EF4-FFF2-40B4-BE49-F238E27FC236}">
                <a16:creationId xmlns:a16="http://schemas.microsoft.com/office/drawing/2014/main" id="{DFE9D65E-841C-4F3B-9ED6-525AEC3D0E10}"/>
              </a:ext>
            </a:extLst>
          </p:cNvPr>
          <p:cNvSpPr txBox="1"/>
          <p:nvPr/>
        </p:nvSpPr>
        <p:spPr>
          <a:xfrm>
            <a:off x="6890208" y="5402302"/>
            <a:ext cx="1317585" cy="400110"/>
          </a:xfrm>
          <a:prstGeom prst="rect">
            <a:avLst/>
          </a:prstGeom>
          <a:noFill/>
        </p:spPr>
        <p:txBody>
          <a:bodyPr wrap="square" rtlCol="0">
            <a:spAutoFit/>
          </a:bodyPr>
          <a:lstStyle/>
          <a:p>
            <a:r>
              <a:rPr lang="en-US" sz="2000" dirty="0">
                <a:solidFill>
                  <a:srgbClr val="C00000"/>
                </a:solidFill>
                <a:effectLst>
                  <a:outerShdw blurRad="38100" dist="38100" dir="2700000" algn="tl">
                    <a:srgbClr val="000000">
                      <a:alpha val="43137"/>
                    </a:srgbClr>
                  </a:outerShdw>
                </a:effectLst>
              </a:rPr>
              <a:t>Windows</a:t>
            </a:r>
          </a:p>
        </p:txBody>
      </p:sp>
      <p:cxnSp>
        <p:nvCxnSpPr>
          <p:cNvPr id="10" name="Straight Arrow Connector 9">
            <a:extLst>
              <a:ext uri="{FF2B5EF4-FFF2-40B4-BE49-F238E27FC236}">
                <a16:creationId xmlns:a16="http://schemas.microsoft.com/office/drawing/2014/main" id="{DFE6091A-AEDC-4DF1-B755-5722D53C8C61}"/>
              </a:ext>
            </a:extLst>
          </p:cNvPr>
          <p:cNvCxnSpPr/>
          <p:nvPr/>
        </p:nvCxnSpPr>
        <p:spPr>
          <a:xfrm flipV="1">
            <a:off x="4085863" y="5069711"/>
            <a:ext cx="231494" cy="300942"/>
          </a:xfrm>
          <a:prstGeom prst="straightConnector1">
            <a:avLst/>
          </a:prstGeom>
          <a:ln w="22225">
            <a:solidFill>
              <a:srgbClr val="C00000"/>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B18E2E5-F67D-4B30-BE6A-0D5687802295}"/>
              </a:ext>
            </a:extLst>
          </p:cNvPr>
          <p:cNvCxnSpPr/>
          <p:nvPr/>
        </p:nvCxnSpPr>
        <p:spPr>
          <a:xfrm flipH="1" flipV="1">
            <a:off x="7176304" y="5069711"/>
            <a:ext cx="277792" cy="300942"/>
          </a:xfrm>
          <a:prstGeom prst="straightConnector1">
            <a:avLst/>
          </a:prstGeom>
          <a:ln w="22225">
            <a:solidFill>
              <a:srgbClr val="C00000"/>
            </a:solidFill>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048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108205-C24A-4F79-BF74-A63A70E5BBC5}"/>
              </a:ext>
            </a:extLst>
          </p:cNvPr>
          <p:cNvSpPr>
            <a:spLocks noGrp="1"/>
          </p:cNvSpPr>
          <p:nvPr>
            <p:ph type="title"/>
          </p:nvPr>
        </p:nvSpPr>
        <p:spPr/>
        <p:txBody>
          <a:bodyPr/>
          <a:lstStyle/>
          <a:p>
            <a:r>
              <a:rPr lang="en-US" dirty="0"/>
              <a:t>UEFI Boot Process </a:t>
            </a:r>
          </a:p>
        </p:txBody>
      </p:sp>
      <p:sp>
        <p:nvSpPr>
          <p:cNvPr id="6" name="Rectangle 5">
            <a:extLst>
              <a:ext uri="{FF2B5EF4-FFF2-40B4-BE49-F238E27FC236}">
                <a16:creationId xmlns:a16="http://schemas.microsoft.com/office/drawing/2014/main" id="{075591BD-C22F-41E6-8122-4E5D217D873A}"/>
              </a:ext>
            </a:extLst>
          </p:cNvPr>
          <p:cNvSpPr/>
          <p:nvPr/>
        </p:nvSpPr>
        <p:spPr>
          <a:xfrm>
            <a:off x="58912" y="2626784"/>
            <a:ext cx="1172310" cy="2754923"/>
          </a:xfrm>
          <a:prstGeom prst="rect">
            <a:avLst/>
          </a:prstGeom>
          <a:solidFill>
            <a:schemeClr val="accent4">
              <a:lumMod val="20000"/>
              <a:lumOff val="8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effectLst>
                  <a:outerShdw blurRad="38100" dist="38100" dir="2700000" algn="tl">
                    <a:srgbClr val="000000">
                      <a:alpha val="43137"/>
                    </a:srgbClr>
                  </a:outerShdw>
                </a:effectLst>
              </a:rPr>
              <a:t>architecture specific routines in firmware</a:t>
            </a:r>
          </a:p>
        </p:txBody>
      </p:sp>
      <p:sp>
        <p:nvSpPr>
          <p:cNvPr id="7" name="Rectangle 6">
            <a:extLst>
              <a:ext uri="{FF2B5EF4-FFF2-40B4-BE49-F238E27FC236}">
                <a16:creationId xmlns:a16="http://schemas.microsoft.com/office/drawing/2014/main" id="{178640FF-1502-4671-8238-C1069C5DEC20}"/>
              </a:ext>
            </a:extLst>
          </p:cNvPr>
          <p:cNvSpPr/>
          <p:nvPr/>
        </p:nvSpPr>
        <p:spPr>
          <a:xfrm>
            <a:off x="1229748" y="2626782"/>
            <a:ext cx="1172310" cy="2754923"/>
          </a:xfrm>
          <a:prstGeom prst="rect">
            <a:avLst/>
          </a:prstGeom>
          <a:solidFill>
            <a:srgbClr val="FFFF00">
              <a:alpha val="75000"/>
            </a:srgb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effectLst>
                  <a:outerShdw blurRad="38100" dist="38100" dir="2700000" algn="tl">
                    <a:srgbClr val="000000">
                      <a:alpha val="43137"/>
                    </a:srgbClr>
                  </a:outerShdw>
                </a:effectLst>
              </a:rPr>
              <a:t>security phase</a:t>
            </a:r>
          </a:p>
          <a:p>
            <a:pPr algn="ctr"/>
            <a:endParaRPr lang="en-US" sz="1400" dirty="0">
              <a:solidFill>
                <a:schemeClr val="tx1"/>
              </a:solidFill>
              <a:effectLst>
                <a:outerShdw blurRad="38100" dist="38100" dir="2700000" algn="tl">
                  <a:srgbClr val="000000">
                    <a:alpha val="43137"/>
                  </a:srgbClr>
                </a:outerShdw>
              </a:effectLst>
            </a:endParaRPr>
          </a:p>
          <a:p>
            <a:pPr algn="ctr"/>
            <a:r>
              <a:rPr lang="en-US" sz="1400" dirty="0">
                <a:solidFill>
                  <a:schemeClr val="tx1"/>
                </a:solidFill>
                <a:effectLst>
                  <a:outerShdw blurRad="38100" dist="38100" dir="2700000" algn="tl">
                    <a:srgbClr val="000000">
                      <a:alpha val="43137"/>
                    </a:srgbClr>
                  </a:outerShdw>
                </a:effectLst>
              </a:rPr>
              <a:t>(SEC)</a:t>
            </a:r>
          </a:p>
        </p:txBody>
      </p:sp>
      <p:sp>
        <p:nvSpPr>
          <p:cNvPr id="8" name="Rectangle 7">
            <a:extLst>
              <a:ext uri="{FF2B5EF4-FFF2-40B4-BE49-F238E27FC236}">
                <a16:creationId xmlns:a16="http://schemas.microsoft.com/office/drawing/2014/main" id="{78FB1BFA-E95A-4A03-A413-7A3739D9FD76}"/>
              </a:ext>
            </a:extLst>
          </p:cNvPr>
          <p:cNvSpPr/>
          <p:nvPr/>
        </p:nvSpPr>
        <p:spPr>
          <a:xfrm>
            <a:off x="2402058" y="2626780"/>
            <a:ext cx="1172310" cy="2754923"/>
          </a:xfrm>
          <a:prstGeom prst="rect">
            <a:avLst/>
          </a:prstGeom>
          <a:solidFill>
            <a:srgbClr val="FFC000">
              <a:alpha val="75000"/>
            </a:srgb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effectLst>
                  <a:outerShdw blurRad="38100" dist="38100" dir="2700000" algn="tl">
                    <a:srgbClr val="000000">
                      <a:alpha val="43137"/>
                    </a:srgbClr>
                  </a:outerShdw>
                </a:effectLst>
              </a:rPr>
              <a:t>pre-EFI initialization phase</a:t>
            </a:r>
          </a:p>
          <a:p>
            <a:pPr algn="ctr"/>
            <a:r>
              <a:rPr lang="en-US" sz="1400" dirty="0">
                <a:solidFill>
                  <a:schemeClr val="tx1"/>
                </a:solidFill>
                <a:effectLst>
                  <a:outerShdw blurRad="38100" dist="38100" dir="2700000" algn="tl">
                    <a:srgbClr val="000000">
                      <a:alpha val="43137"/>
                    </a:srgbClr>
                  </a:outerShdw>
                </a:effectLst>
              </a:rPr>
              <a:t>(PEI)</a:t>
            </a:r>
          </a:p>
        </p:txBody>
      </p:sp>
      <p:sp>
        <p:nvSpPr>
          <p:cNvPr id="9" name="Rectangle 8">
            <a:extLst>
              <a:ext uri="{FF2B5EF4-FFF2-40B4-BE49-F238E27FC236}">
                <a16:creationId xmlns:a16="http://schemas.microsoft.com/office/drawing/2014/main" id="{4FC8CD24-37DD-43B8-9722-04042B9F98E6}"/>
              </a:ext>
            </a:extLst>
          </p:cNvPr>
          <p:cNvSpPr/>
          <p:nvPr/>
        </p:nvSpPr>
        <p:spPr>
          <a:xfrm>
            <a:off x="3572894" y="2626778"/>
            <a:ext cx="1172310" cy="2754923"/>
          </a:xfrm>
          <a:prstGeom prst="rect">
            <a:avLst/>
          </a:prstGeom>
          <a:solidFill>
            <a:schemeClr val="accent2">
              <a:lumMod val="75000"/>
              <a:alpha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effectLst>
                  <a:outerShdw blurRad="38100" dist="38100" dir="2700000" algn="tl">
                    <a:srgbClr val="000000">
                      <a:alpha val="43137"/>
                    </a:srgbClr>
                  </a:outerShdw>
                </a:effectLst>
              </a:rPr>
              <a:t>driver execution environment</a:t>
            </a:r>
          </a:p>
          <a:p>
            <a:pPr algn="ctr"/>
            <a:r>
              <a:rPr lang="en-US" sz="1400" dirty="0">
                <a:solidFill>
                  <a:schemeClr val="tx1"/>
                </a:solidFill>
                <a:effectLst>
                  <a:outerShdw blurRad="38100" dist="38100" dir="2700000" algn="tl">
                    <a:srgbClr val="000000">
                      <a:alpha val="43137"/>
                    </a:srgbClr>
                  </a:outerShdw>
                </a:effectLst>
              </a:rPr>
              <a:t>(DXE)</a:t>
            </a:r>
          </a:p>
        </p:txBody>
      </p:sp>
      <p:sp>
        <p:nvSpPr>
          <p:cNvPr id="10" name="Rectangle 9">
            <a:extLst>
              <a:ext uri="{FF2B5EF4-FFF2-40B4-BE49-F238E27FC236}">
                <a16:creationId xmlns:a16="http://schemas.microsoft.com/office/drawing/2014/main" id="{061E0638-0976-4831-B2D5-D65EAEF97E09}"/>
              </a:ext>
            </a:extLst>
          </p:cNvPr>
          <p:cNvSpPr/>
          <p:nvPr/>
        </p:nvSpPr>
        <p:spPr>
          <a:xfrm>
            <a:off x="4743730" y="2626778"/>
            <a:ext cx="1172310" cy="2754923"/>
          </a:xfrm>
          <a:prstGeom prst="rect">
            <a:avLst/>
          </a:prstGeom>
          <a:solidFill>
            <a:srgbClr val="FF0000">
              <a:alpha val="75000"/>
            </a:srgb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effectLst>
                  <a:outerShdw blurRad="38100" dist="38100" dir="2700000" algn="tl">
                    <a:srgbClr val="000000">
                      <a:alpha val="43137"/>
                    </a:srgbClr>
                  </a:outerShdw>
                </a:effectLst>
              </a:rPr>
              <a:t>EFI RUNTIME UP</a:t>
            </a:r>
          </a:p>
        </p:txBody>
      </p:sp>
      <p:sp>
        <p:nvSpPr>
          <p:cNvPr id="11" name="Rectangle 10">
            <a:extLst>
              <a:ext uri="{FF2B5EF4-FFF2-40B4-BE49-F238E27FC236}">
                <a16:creationId xmlns:a16="http://schemas.microsoft.com/office/drawing/2014/main" id="{C46528FC-9169-462A-9B6A-B7313530A7C6}"/>
              </a:ext>
            </a:extLst>
          </p:cNvPr>
          <p:cNvSpPr/>
          <p:nvPr/>
        </p:nvSpPr>
        <p:spPr>
          <a:xfrm>
            <a:off x="5914566" y="2626777"/>
            <a:ext cx="1855182" cy="2754923"/>
          </a:xfrm>
          <a:prstGeom prst="rect">
            <a:avLst/>
          </a:prstGeom>
          <a:solidFill>
            <a:schemeClr val="accent6">
              <a:lumMod val="75000"/>
              <a:alpha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outerShdw blurRad="38100" dist="38100" dir="2700000" algn="tl">
                    <a:srgbClr val="000000">
                      <a:alpha val="43137"/>
                    </a:srgbClr>
                  </a:outerShdw>
                </a:effectLst>
              </a:rPr>
              <a:t>boot device selection</a:t>
            </a:r>
          </a:p>
          <a:p>
            <a:pPr algn="ctr"/>
            <a:endParaRPr lang="en-US" sz="1400" dirty="0">
              <a:solidFill>
                <a:schemeClr val="tx1"/>
              </a:solidFill>
              <a:effectLst>
                <a:outerShdw blurRad="38100" dist="38100" dir="2700000" algn="tl">
                  <a:srgbClr val="000000">
                    <a:alpha val="43137"/>
                  </a:srgbClr>
                </a:outerShdw>
              </a:effectLst>
            </a:endParaRPr>
          </a:p>
          <a:p>
            <a:pPr algn="ctr"/>
            <a:r>
              <a:rPr lang="en-US" sz="1400" dirty="0">
                <a:solidFill>
                  <a:schemeClr val="tx1"/>
                </a:solidFill>
                <a:effectLst>
                  <a:outerShdw blurRad="38100" dist="38100" dir="2700000" algn="tl">
                    <a:srgbClr val="000000">
                      <a:alpha val="43137"/>
                    </a:srgbClr>
                  </a:outerShdw>
                </a:effectLst>
              </a:rPr>
              <a:t>Boot menu</a:t>
            </a:r>
          </a:p>
          <a:p>
            <a:pPr algn="ctr"/>
            <a:r>
              <a:rPr lang="en-US" sz="1400" dirty="0">
                <a:solidFill>
                  <a:schemeClr val="tx1">
                    <a:lumMod val="50000"/>
                    <a:lumOff val="50000"/>
                  </a:schemeClr>
                </a:solidFill>
                <a:effectLst>
                  <a:outerShdw blurRad="38100" dist="38100" dir="2700000" algn="tl">
                    <a:srgbClr val="000000">
                      <a:alpha val="43137"/>
                    </a:srgbClr>
                  </a:outerShdw>
                </a:effectLst>
              </a:rPr>
              <a:t>or</a:t>
            </a:r>
          </a:p>
          <a:p>
            <a:pPr algn="ctr"/>
            <a:r>
              <a:rPr lang="en-US" sz="1400" dirty="0">
                <a:solidFill>
                  <a:schemeClr val="tx1"/>
                </a:solidFill>
                <a:effectLst>
                  <a:outerShdw blurRad="38100" dist="38100" dir="2700000" algn="tl">
                    <a:srgbClr val="000000">
                      <a:alpha val="43137"/>
                    </a:srgbClr>
                  </a:outerShdw>
                </a:effectLst>
              </a:rPr>
              <a:t>Auto-boot to OS</a:t>
            </a:r>
          </a:p>
          <a:p>
            <a:pPr algn="ctr"/>
            <a:r>
              <a:rPr lang="en-US" sz="1400" dirty="0">
                <a:solidFill>
                  <a:schemeClr val="tx1">
                    <a:lumMod val="50000"/>
                    <a:lumOff val="50000"/>
                  </a:schemeClr>
                </a:solidFill>
                <a:effectLst>
                  <a:outerShdw blurRad="38100" dist="38100" dir="2700000" algn="tl">
                    <a:srgbClr val="000000">
                      <a:alpha val="43137"/>
                    </a:srgbClr>
                  </a:outerShdw>
                </a:effectLst>
              </a:rPr>
              <a:t>or</a:t>
            </a:r>
          </a:p>
          <a:p>
            <a:pPr algn="ctr"/>
            <a:r>
              <a:rPr lang="en-US" sz="1400" dirty="0">
                <a:solidFill>
                  <a:schemeClr val="tx1"/>
                </a:solidFill>
                <a:effectLst>
                  <a:outerShdw blurRad="38100" dist="38100" dir="2700000" algn="tl">
                    <a:srgbClr val="000000">
                      <a:alpha val="43137"/>
                    </a:srgbClr>
                  </a:outerShdw>
                </a:effectLst>
              </a:rPr>
              <a:t>EFI shell</a:t>
            </a:r>
          </a:p>
        </p:txBody>
      </p:sp>
      <p:sp>
        <p:nvSpPr>
          <p:cNvPr id="15" name="Rectangle 14">
            <a:extLst>
              <a:ext uri="{FF2B5EF4-FFF2-40B4-BE49-F238E27FC236}">
                <a16:creationId xmlns:a16="http://schemas.microsoft.com/office/drawing/2014/main" id="{73FFBBBE-E202-45FE-A174-6C9014B75B50}"/>
              </a:ext>
            </a:extLst>
          </p:cNvPr>
          <p:cNvSpPr/>
          <p:nvPr/>
        </p:nvSpPr>
        <p:spPr>
          <a:xfrm>
            <a:off x="1239849" y="2140639"/>
            <a:ext cx="3510574" cy="486136"/>
          </a:xfrm>
          <a:prstGeom prst="rect">
            <a:avLst/>
          </a:prstGeom>
          <a:solidFill>
            <a:schemeClr val="tx1">
              <a:lumMod val="50000"/>
              <a:lumOff val="5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EFI startup</a:t>
            </a:r>
          </a:p>
        </p:txBody>
      </p:sp>
    </p:spTree>
    <p:extLst>
      <p:ext uri="{BB962C8B-B14F-4D97-AF65-F5344CB8AC3E}">
        <p14:creationId xmlns:p14="http://schemas.microsoft.com/office/powerpoint/2010/main" val="257452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500"/>
                                        <p:tgtEl>
                                          <p:spTgt spid="1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10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Boot menu</a:t>
            </a:r>
          </a:p>
        </p:txBody>
      </p:sp>
      <p:sp>
        <p:nvSpPr>
          <p:cNvPr id="3" name="Tijdelijke aanduiding voor inhoud 2"/>
          <p:cNvSpPr>
            <a:spLocks noGrp="1"/>
          </p:cNvSpPr>
          <p:nvPr>
            <p:ph idx="1"/>
          </p:nvPr>
        </p:nvSpPr>
        <p:spPr/>
        <p:txBody>
          <a:bodyPr/>
          <a:lstStyle/>
          <a:p>
            <a:r>
              <a:rPr lang="nl-BE" dirty="0"/>
              <a:t>Taak? </a:t>
            </a:r>
            <a:r>
              <a:rPr lang="nl-BE" dirty="0">
                <a:solidFill>
                  <a:srgbClr val="E00049"/>
                </a:solidFill>
              </a:rPr>
              <a:t>Zoeken van de opstartpartitie.</a:t>
            </a:r>
          </a:p>
          <a:p>
            <a:endParaRPr lang="nl-BE" dirty="0"/>
          </a:p>
          <a:p>
            <a:r>
              <a:rPr lang="nl-BE" dirty="0"/>
              <a:t>Gewoon vragen aan gebruiker</a:t>
            </a:r>
          </a:p>
          <a:p>
            <a:pPr lvl="1"/>
            <a:r>
              <a:rPr lang="nl-BE" dirty="0"/>
              <a:t>Indien meerdere bootable partities</a:t>
            </a:r>
          </a:p>
          <a:p>
            <a:pPr lvl="1"/>
            <a:endParaRPr lang="nl-BE" dirty="0"/>
          </a:p>
          <a:p>
            <a:r>
              <a:rPr lang="nl-BE" dirty="0"/>
              <a:t>Is een UEFI-applicatie</a:t>
            </a:r>
          </a:p>
          <a:p>
            <a:pPr lvl="1"/>
            <a:r>
              <a:rPr lang="nl-BE" dirty="0"/>
              <a:t>Staat op de EFI system Partition</a:t>
            </a:r>
          </a:p>
          <a:p>
            <a:pPr lvl="1"/>
            <a:r>
              <a:rPr lang="nl-BE" dirty="0"/>
              <a:t>Fabrikant-specifiek</a:t>
            </a:r>
          </a:p>
        </p:txBody>
      </p:sp>
      <p:pic>
        <p:nvPicPr>
          <p:cNvPr id="4" name="Picture 3">
            <a:extLst>
              <a:ext uri="{FF2B5EF4-FFF2-40B4-BE49-F238E27FC236}">
                <a16:creationId xmlns:a16="http://schemas.microsoft.com/office/drawing/2014/main" id="{0B37C7F2-B9D7-47A2-9AF5-CD248A7982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9159" y="508076"/>
            <a:ext cx="3591374" cy="2706058"/>
          </a:xfrm>
          <a:prstGeom prst="rect">
            <a:avLst/>
          </a:prstGeom>
        </p:spPr>
      </p:pic>
      <p:pic>
        <p:nvPicPr>
          <p:cNvPr id="5" name="Picture 4">
            <a:extLst>
              <a:ext uri="{FF2B5EF4-FFF2-40B4-BE49-F238E27FC236}">
                <a16:creationId xmlns:a16="http://schemas.microsoft.com/office/drawing/2014/main" id="{97DC0CB8-011A-49CD-96A5-07B402142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3778" y="2075971"/>
            <a:ext cx="3624184" cy="2706058"/>
          </a:xfrm>
          <a:prstGeom prst="rect">
            <a:avLst/>
          </a:prstGeom>
          <a:effectLst>
            <a:outerShdw blurRad="50800" dist="76200" dir="2700000" algn="tl" rotWithShape="0">
              <a:prstClr val="black">
                <a:alpha val="40000"/>
              </a:prstClr>
            </a:outerShdw>
          </a:effectLst>
        </p:spPr>
      </p:pic>
      <p:pic>
        <p:nvPicPr>
          <p:cNvPr id="6" name="Picture 5">
            <a:extLst>
              <a:ext uri="{FF2B5EF4-FFF2-40B4-BE49-F238E27FC236}">
                <a16:creationId xmlns:a16="http://schemas.microsoft.com/office/drawing/2014/main" id="{6A9B40EA-08F0-4E48-AC91-C1D14F1FF8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9159" y="4706370"/>
            <a:ext cx="3683240" cy="2056721"/>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61600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108205-C24A-4F79-BF74-A63A70E5BBC5}"/>
              </a:ext>
            </a:extLst>
          </p:cNvPr>
          <p:cNvSpPr>
            <a:spLocks noGrp="1"/>
          </p:cNvSpPr>
          <p:nvPr>
            <p:ph type="title"/>
          </p:nvPr>
        </p:nvSpPr>
        <p:spPr/>
        <p:txBody>
          <a:bodyPr/>
          <a:lstStyle/>
          <a:p>
            <a:r>
              <a:rPr lang="en-US" dirty="0"/>
              <a:t>UEFI Boot Process </a:t>
            </a:r>
          </a:p>
        </p:txBody>
      </p:sp>
      <p:sp>
        <p:nvSpPr>
          <p:cNvPr id="6" name="Rectangle 5">
            <a:extLst>
              <a:ext uri="{FF2B5EF4-FFF2-40B4-BE49-F238E27FC236}">
                <a16:creationId xmlns:a16="http://schemas.microsoft.com/office/drawing/2014/main" id="{075591BD-C22F-41E6-8122-4E5D217D873A}"/>
              </a:ext>
            </a:extLst>
          </p:cNvPr>
          <p:cNvSpPr/>
          <p:nvPr/>
        </p:nvSpPr>
        <p:spPr>
          <a:xfrm>
            <a:off x="58912" y="2626784"/>
            <a:ext cx="1172310" cy="2754923"/>
          </a:xfrm>
          <a:prstGeom prst="rect">
            <a:avLst/>
          </a:prstGeom>
          <a:solidFill>
            <a:schemeClr val="accent4">
              <a:lumMod val="20000"/>
              <a:lumOff val="8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effectLst>
                  <a:outerShdw blurRad="38100" dist="38100" dir="2700000" algn="tl">
                    <a:srgbClr val="000000">
                      <a:alpha val="43137"/>
                    </a:srgbClr>
                  </a:outerShdw>
                </a:effectLst>
              </a:rPr>
              <a:t>architecture specific routines in firmware</a:t>
            </a:r>
          </a:p>
        </p:txBody>
      </p:sp>
      <p:sp>
        <p:nvSpPr>
          <p:cNvPr id="7" name="Rectangle 6">
            <a:extLst>
              <a:ext uri="{FF2B5EF4-FFF2-40B4-BE49-F238E27FC236}">
                <a16:creationId xmlns:a16="http://schemas.microsoft.com/office/drawing/2014/main" id="{178640FF-1502-4671-8238-C1069C5DEC20}"/>
              </a:ext>
            </a:extLst>
          </p:cNvPr>
          <p:cNvSpPr/>
          <p:nvPr/>
        </p:nvSpPr>
        <p:spPr>
          <a:xfrm>
            <a:off x="1229748" y="2626782"/>
            <a:ext cx="1172310" cy="2754923"/>
          </a:xfrm>
          <a:prstGeom prst="rect">
            <a:avLst/>
          </a:prstGeom>
          <a:solidFill>
            <a:srgbClr val="FFFF00">
              <a:alpha val="75000"/>
            </a:srgb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effectLst>
                  <a:outerShdw blurRad="38100" dist="38100" dir="2700000" algn="tl">
                    <a:srgbClr val="000000">
                      <a:alpha val="43137"/>
                    </a:srgbClr>
                  </a:outerShdw>
                </a:effectLst>
              </a:rPr>
              <a:t>security phase</a:t>
            </a:r>
          </a:p>
          <a:p>
            <a:pPr algn="ctr"/>
            <a:endParaRPr lang="en-US" sz="1400" dirty="0">
              <a:solidFill>
                <a:schemeClr val="tx1"/>
              </a:solidFill>
              <a:effectLst>
                <a:outerShdw blurRad="38100" dist="38100" dir="2700000" algn="tl">
                  <a:srgbClr val="000000">
                    <a:alpha val="43137"/>
                  </a:srgbClr>
                </a:outerShdw>
              </a:effectLst>
            </a:endParaRPr>
          </a:p>
          <a:p>
            <a:pPr algn="ctr"/>
            <a:r>
              <a:rPr lang="en-US" sz="1400" dirty="0">
                <a:solidFill>
                  <a:schemeClr val="tx1"/>
                </a:solidFill>
                <a:effectLst>
                  <a:outerShdw blurRad="38100" dist="38100" dir="2700000" algn="tl">
                    <a:srgbClr val="000000">
                      <a:alpha val="43137"/>
                    </a:srgbClr>
                  </a:outerShdw>
                </a:effectLst>
              </a:rPr>
              <a:t>(SEC)</a:t>
            </a:r>
          </a:p>
        </p:txBody>
      </p:sp>
      <p:sp>
        <p:nvSpPr>
          <p:cNvPr id="8" name="Rectangle 7">
            <a:extLst>
              <a:ext uri="{FF2B5EF4-FFF2-40B4-BE49-F238E27FC236}">
                <a16:creationId xmlns:a16="http://schemas.microsoft.com/office/drawing/2014/main" id="{78FB1BFA-E95A-4A03-A413-7A3739D9FD76}"/>
              </a:ext>
            </a:extLst>
          </p:cNvPr>
          <p:cNvSpPr/>
          <p:nvPr/>
        </p:nvSpPr>
        <p:spPr>
          <a:xfrm>
            <a:off x="2402058" y="2626780"/>
            <a:ext cx="1172310" cy="2754923"/>
          </a:xfrm>
          <a:prstGeom prst="rect">
            <a:avLst/>
          </a:prstGeom>
          <a:solidFill>
            <a:srgbClr val="FFC000">
              <a:alpha val="75000"/>
            </a:srgb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effectLst>
                  <a:outerShdw blurRad="38100" dist="38100" dir="2700000" algn="tl">
                    <a:srgbClr val="000000">
                      <a:alpha val="43137"/>
                    </a:srgbClr>
                  </a:outerShdw>
                </a:effectLst>
              </a:rPr>
              <a:t>pre-EFI initialization phase</a:t>
            </a:r>
          </a:p>
          <a:p>
            <a:pPr algn="ctr"/>
            <a:r>
              <a:rPr lang="en-US" sz="1400" dirty="0">
                <a:solidFill>
                  <a:schemeClr val="tx1"/>
                </a:solidFill>
                <a:effectLst>
                  <a:outerShdw blurRad="38100" dist="38100" dir="2700000" algn="tl">
                    <a:srgbClr val="000000">
                      <a:alpha val="43137"/>
                    </a:srgbClr>
                  </a:outerShdw>
                </a:effectLst>
              </a:rPr>
              <a:t>(PEI)</a:t>
            </a:r>
          </a:p>
        </p:txBody>
      </p:sp>
      <p:sp>
        <p:nvSpPr>
          <p:cNvPr id="9" name="Rectangle 8">
            <a:extLst>
              <a:ext uri="{FF2B5EF4-FFF2-40B4-BE49-F238E27FC236}">
                <a16:creationId xmlns:a16="http://schemas.microsoft.com/office/drawing/2014/main" id="{4FC8CD24-37DD-43B8-9722-04042B9F98E6}"/>
              </a:ext>
            </a:extLst>
          </p:cNvPr>
          <p:cNvSpPr/>
          <p:nvPr/>
        </p:nvSpPr>
        <p:spPr>
          <a:xfrm>
            <a:off x="3572894" y="2626778"/>
            <a:ext cx="1172310" cy="2754923"/>
          </a:xfrm>
          <a:prstGeom prst="rect">
            <a:avLst/>
          </a:prstGeom>
          <a:solidFill>
            <a:schemeClr val="accent2">
              <a:lumMod val="75000"/>
              <a:alpha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effectLst>
                  <a:outerShdw blurRad="38100" dist="38100" dir="2700000" algn="tl">
                    <a:srgbClr val="000000">
                      <a:alpha val="43137"/>
                    </a:srgbClr>
                  </a:outerShdw>
                </a:effectLst>
              </a:rPr>
              <a:t>driver execution environment</a:t>
            </a:r>
          </a:p>
          <a:p>
            <a:pPr algn="ctr"/>
            <a:r>
              <a:rPr lang="en-US" sz="1400" dirty="0">
                <a:solidFill>
                  <a:schemeClr val="tx1"/>
                </a:solidFill>
                <a:effectLst>
                  <a:outerShdw blurRad="38100" dist="38100" dir="2700000" algn="tl">
                    <a:srgbClr val="000000">
                      <a:alpha val="43137"/>
                    </a:srgbClr>
                  </a:outerShdw>
                </a:effectLst>
              </a:rPr>
              <a:t>(DXE)</a:t>
            </a:r>
          </a:p>
        </p:txBody>
      </p:sp>
      <p:sp>
        <p:nvSpPr>
          <p:cNvPr id="10" name="Rectangle 9">
            <a:extLst>
              <a:ext uri="{FF2B5EF4-FFF2-40B4-BE49-F238E27FC236}">
                <a16:creationId xmlns:a16="http://schemas.microsoft.com/office/drawing/2014/main" id="{061E0638-0976-4831-B2D5-D65EAEF97E09}"/>
              </a:ext>
            </a:extLst>
          </p:cNvPr>
          <p:cNvSpPr/>
          <p:nvPr/>
        </p:nvSpPr>
        <p:spPr>
          <a:xfrm>
            <a:off x="4743730" y="2626778"/>
            <a:ext cx="1172310" cy="2754923"/>
          </a:xfrm>
          <a:prstGeom prst="rect">
            <a:avLst/>
          </a:prstGeom>
          <a:solidFill>
            <a:srgbClr val="FF0000">
              <a:alpha val="75000"/>
            </a:srgb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effectLst>
                  <a:outerShdw blurRad="38100" dist="38100" dir="2700000" algn="tl">
                    <a:srgbClr val="000000">
                      <a:alpha val="43137"/>
                    </a:srgbClr>
                  </a:outerShdw>
                </a:effectLst>
              </a:rPr>
              <a:t>EFI RUNTIME UP</a:t>
            </a:r>
          </a:p>
        </p:txBody>
      </p:sp>
      <p:sp>
        <p:nvSpPr>
          <p:cNvPr id="11" name="Rectangle 10">
            <a:extLst>
              <a:ext uri="{FF2B5EF4-FFF2-40B4-BE49-F238E27FC236}">
                <a16:creationId xmlns:a16="http://schemas.microsoft.com/office/drawing/2014/main" id="{C46528FC-9169-462A-9B6A-B7313530A7C6}"/>
              </a:ext>
            </a:extLst>
          </p:cNvPr>
          <p:cNvSpPr/>
          <p:nvPr/>
        </p:nvSpPr>
        <p:spPr>
          <a:xfrm>
            <a:off x="5914566" y="2626777"/>
            <a:ext cx="1855182" cy="2754923"/>
          </a:xfrm>
          <a:prstGeom prst="rect">
            <a:avLst/>
          </a:prstGeom>
          <a:solidFill>
            <a:schemeClr val="accent6">
              <a:lumMod val="75000"/>
              <a:alpha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outerShdw blurRad="38100" dist="38100" dir="2700000" algn="tl">
                    <a:srgbClr val="000000">
                      <a:alpha val="43137"/>
                    </a:srgbClr>
                  </a:outerShdw>
                </a:effectLst>
              </a:rPr>
              <a:t>boot device selection</a:t>
            </a:r>
          </a:p>
          <a:p>
            <a:pPr algn="ctr"/>
            <a:endParaRPr lang="en-US" sz="1400" dirty="0">
              <a:solidFill>
                <a:schemeClr val="tx1"/>
              </a:solidFill>
              <a:effectLst>
                <a:outerShdw blurRad="38100" dist="38100" dir="2700000" algn="tl">
                  <a:srgbClr val="000000">
                    <a:alpha val="43137"/>
                  </a:srgbClr>
                </a:outerShdw>
              </a:effectLst>
            </a:endParaRPr>
          </a:p>
          <a:p>
            <a:pPr algn="ctr"/>
            <a:r>
              <a:rPr lang="en-US" sz="1400" dirty="0">
                <a:solidFill>
                  <a:schemeClr val="tx1"/>
                </a:solidFill>
                <a:effectLst>
                  <a:outerShdw blurRad="38100" dist="38100" dir="2700000" algn="tl">
                    <a:srgbClr val="000000">
                      <a:alpha val="43137"/>
                    </a:srgbClr>
                  </a:outerShdw>
                </a:effectLst>
              </a:rPr>
              <a:t>Boot menu</a:t>
            </a:r>
          </a:p>
          <a:p>
            <a:pPr algn="ctr"/>
            <a:r>
              <a:rPr lang="en-US" sz="1400" dirty="0">
                <a:solidFill>
                  <a:schemeClr val="tx1">
                    <a:lumMod val="50000"/>
                    <a:lumOff val="50000"/>
                  </a:schemeClr>
                </a:solidFill>
                <a:effectLst>
                  <a:outerShdw blurRad="38100" dist="38100" dir="2700000" algn="tl">
                    <a:srgbClr val="000000">
                      <a:alpha val="43137"/>
                    </a:srgbClr>
                  </a:outerShdw>
                </a:effectLst>
              </a:rPr>
              <a:t>or</a:t>
            </a:r>
          </a:p>
          <a:p>
            <a:pPr algn="ctr"/>
            <a:r>
              <a:rPr lang="en-US" sz="1400" dirty="0">
                <a:solidFill>
                  <a:schemeClr val="tx1"/>
                </a:solidFill>
                <a:effectLst>
                  <a:outerShdw blurRad="38100" dist="38100" dir="2700000" algn="tl">
                    <a:srgbClr val="000000">
                      <a:alpha val="43137"/>
                    </a:srgbClr>
                  </a:outerShdw>
                </a:effectLst>
              </a:rPr>
              <a:t>Auto-boot to OS</a:t>
            </a:r>
          </a:p>
          <a:p>
            <a:pPr algn="ctr"/>
            <a:r>
              <a:rPr lang="en-US" sz="1400" dirty="0">
                <a:solidFill>
                  <a:schemeClr val="tx1">
                    <a:lumMod val="50000"/>
                    <a:lumOff val="50000"/>
                  </a:schemeClr>
                </a:solidFill>
                <a:effectLst>
                  <a:outerShdw blurRad="38100" dist="38100" dir="2700000" algn="tl">
                    <a:srgbClr val="000000">
                      <a:alpha val="43137"/>
                    </a:srgbClr>
                  </a:outerShdw>
                </a:effectLst>
              </a:rPr>
              <a:t>or</a:t>
            </a:r>
          </a:p>
          <a:p>
            <a:pPr algn="ctr"/>
            <a:r>
              <a:rPr lang="en-US" sz="1400" dirty="0">
                <a:solidFill>
                  <a:schemeClr val="tx1"/>
                </a:solidFill>
                <a:effectLst>
                  <a:outerShdw blurRad="38100" dist="38100" dir="2700000" algn="tl">
                    <a:srgbClr val="000000">
                      <a:alpha val="43137"/>
                    </a:srgbClr>
                  </a:outerShdw>
                </a:effectLst>
              </a:rPr>
              <a:t>EFI shell</a:t>
            </a:r>
          </a:p>
        </p:txBody>
      </p:sp>
      <p:sp>
        <p:nvSpPr>
          <p:cNvPr id="12" name="Rectangle 11">
            <a:extLst>
              <a:ext uri="{FF2B5EF4-FFF2-40B4-BE49-F238E27FC236}">
                <a16:creationId xmlns:a16="http://schemas.microsoft.com/office/drawing/2014/main" id="{49B268D8-A50F-4716-A8E0-87375EF6168F}"/>
              </a:ext>
            </a:extLst>
          </p:cNvPr>
          <p:cNvSpPr/>
          <p:nvPr/>
        </p:nvSpPr>
        <p:spPr>
          <a:xfrm>
            <a:off x="7769748" y="2626776"/>
            <a:ext cx="1852234" cy="2754923"/>
          </a:xfrm>
          <a:prstGeom prst="rect">
            <a:avLst/>
          </a:prstGeom>
          <a:solidFill>
            <a:schemeClr val="bg2">
              <a:lumMod val="50000"/>
              <a:alpha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outerShdw blurRad="38100" dist="38100" dir="2700000" algn="tl">
                    <a:srgbClr val="000000">
                      <a:alpha val="43137"/>
                    </a:srgbClr>
                  </a:outerShdw>
                </a:effectLst>
              </a:rPr>
              <a:t>EFI system partition boot loaders</a:t>
            </a:r>
          </a:p>
          <a:p>
            <a:pPr algn="ctr"/>
            <a:endParaRPr lang="en-US" sz="1400" dirty="0">
              <a:solidFill>
                <a:schemeClr val="tx1"/>
              </a:solidFill>
              <a:effectLst>
                <a:outerShdw blurRad="38100" dist="38100" dir="2700000" algn="tl">
                  <a:srgbClr val="000000">
                    <a:alpha val="43137"/>
                  </a:srgbClr>
                </a:outerShdw>
              </a:effectLst>
            </a:endParaRPr>
          </a:p>
          <a:p>
            <a:r>
              <a:rPr lang="en-US" sz="1400" dirty="0">
                <a:solidFill>
                  <a:schemeClr val="tx1"/>
                </a:solidFill>
                <a:effectLst>
                  <a:outerShdw blurRad="38100" dist="38100" dir="2700000" algn="tl">
                    <a:srgbClr val="000000">
                      <a:alpha val="43137"/>
                    </a:srgbClr>
                  </a:outerShdw>
                </a:effectLst>
              </a:rPr>
              <a:t>\EFI\HP\</a:t>
            </a:r>
            <a:r>
              <a:rPr lang="en-US" sz="1400" dirty="0" err="1">
                <a:solidFill>
                  <a:schemeClr val="tx1"/>
                </a:solidFill>
                <a:effectLst>
                  <a:outerShdw blurRad="38100" dist="38100" dir="2700000" algn="tl">
                    <a:srgbClr val="000000">
                      <a:alpha val="43137"/>
                    </a:srgbClr>
                  </a:outerShdw>
                </a:effectLst>
              </a:rPr>
              <a:t>EFIDriver</a:t>
            </a:r>
            <a:endParaRPr lang="en-US" sz="1400" dirty="0">
              <a:solidFill>
                <a:schemeClr val="tx1"/>
              </a:solidFill>
              <a:effectLst>
                <a:outerShdw blurRad="38100" dist="38100" dir="2700000" algn="tl">
                  <a:srgbClr val="000000">
                    <a:alpha val="43137"/>
                  </a:srgbClr>
                </a:outerShdw>
              </a:effectLst>
            </a:endParaRPr>
          </a:p>
          <a:p>
            <a:r>
              <a:rPr lang="en-US" sz="1400" dirty="0">
                <a:solidFill>
                  <a:schemeClr val="tx1"/>
                </a:solidFill>
                <a:effectLst>
                  <a:outerShdw blurRad="38100" dist="38100" dir="2700000" algn="tl">
                    <a:srgbClr val="000000">
                      <a:alpha val="43137"/>
                    </a:srgbClr>
                  </a:outerShdw>
                </a:effectLst>
              </a:rPr>
              <a:t>\EFI\</a:t>
            </a:r>
            <a:r>
              <a:rPr lang="en-US" sz="1400" dirty="0" err="1">
                <a:solidFill>
                  <a:schemeClr val="tx1"/>
                </a:solidFill>
                <a:effectLst>
                  <a:outerShdw blurRad="38100" dist="38100" dir="2700000" algn="tl">
                    <a:srgbClr val="000000">
                      <a:alpha val="43137"/>
                    </a:srgbClr>
                  </a:outerShdw>
                </a:effectLst>
              </a:rPr>
              <a:t>Redhat</a:t>
            </a:r>
            <a:endParaRPr lang="en-US" sz="1400" dirty="0">
              <a:solidFill>
                <a:schemeClr val="tx1"/>
              </a:solidFill>
              <a:effectLst>
                <a:outerShdw blurRad="38100" dist="38100" dir="2700000" algn="tl">
                  <a:srgbClr val="000000">
                    <a:alpha val="43137"/>
                  </a:srgbClr>
                </a:outerShdw>
              </a:effectLst>
            </a:endParaRPr>
          </a:p>
          <a:p>
            <a:r>
              <a:rPr lang="en-US" sz="1400" dirty="0">
                <a:solidFill>
                  <a:schemeClr val="tx1"/>
                </a:solidFill>
                <a:effectLst>
                  <a:outerShdw blurRad="38100" dist="38100" dir="2700000" algn="tl">
                    <a:srgbClr val="000000">
                      <a:alpha val="43137"/>
                    </a:srgbClr>
                  </a:outerShdw>
                </a:effectLst>
              </a:rPr>
              <a:t>\EFI\Debian</a:t>
            </a:r>
          </a:p>
          <a:p>
            <a:r>
              <a:rPr lang="en-US" sz="1400" dirty="0">
                <a:solidFill>
                  <a:schemeClr val="tx1"/>
                </a:solidFill>
                <a:effectLst>
                  <a:outerShdw blurRad="38100" dist="38100" dir="2700000" algn="tl">
                    <a:srgbClr val="000000">
                      <a:alpha val="43137"/>
                    </a:srgbClr>
                  </a:outerShdw>
                </a:effectLst>
              </a:rPr>
              <a:t>\EFI\</a:t>
            </a:r>
            <a:r>
              <a:rPr lang="en-US" sz="1400" dirty="0" err="1">
                <a:solidFill>
                  <a:schemeClr val="tx1"/>
                </a:solidFill>
                <a:effectLst>
                  <a:outerShdw blurRad="38100" dist="38100" dir="2700000" algn="tl">
                    <a:srgbClr val="000000">
                      <a:alpha val="43137"/>
                    </a:srgbClr>
                  </a:outerShdw>
                </a:effectLst>
              </a:rPr>
              <a:t>suse</a:t>
            </a:r>
            <a:endParaRPr lang="en-US" sz="1400" dirty="0">
              <a:solidFill>
                <a:schemeClr val="tx1"/>
              </a:solidFill>
              <a:effectLst>
                <a:outerShdw blurRad="38100" dist="38100" dir="2700000" algn="tl">
                  <a:srgbClr val="000000">
                    <a:alpha val="43137"/>
                  </a:srgbClr>
                </a:outerShdw>
              </a:effectLst>
            </a:endParaRPr>
          </a:p>
          <a:p>
            <a:r>
              <a:rPr lang="en-US" sz="1400" dirty="0">
                <a:solidFill>
                  <a:schemeClr val="tx1"/>
                </a:solidFill>
                <a:effectLst>
                  <a:outerShdw blurRad="38100" dist="38100" dir="2700000" algn="tl">
                    <a:srgbClr val="000000">
                      <a:alpha val="43137"/>
                    </a:srgbClr>
                  </a:outerShdw>
                </a:effectLst>
              </a:rPr>
              <a:t>\EFI\Microsoft</a:t>
            </a:r>
          </a:p>
          <a:p>
            <a:endParaRPr lang="en-US" sz="1400" dirty="0">
              <a:solidFill>
                <a:schemeClr val="tx1"/>
              </a:solidFill>
              <a:effectLst>
                <a:outerShdw blurRad="38100" dist="38100" dir="2700000" algn="tl">
                  <a:srgbClr val="000000">
                    <a:alpha val="43137"/>
                  </a:srgbClr>
                </a:outerShdw>
              </a:effectLst>
            </a:endParaRPr>
          </a:p>
        </p:txBody>
      </p:sp>
      <p:sp>
        <p:nvSpPr>
          <p:cNvPr id="15" name="Rectangle 14">
            <a:extLst>
              <a:ext uri="{FF2B5EF4-FFF2-40B4-BE49-F238E27FC236}">
                <a16:creationId xmlns:a16="http://schemas.microsoft.com/office/drawing/2014/main" id="{73FFBBBE-E202-45FE-A174-6C9014B75B50}"/>
              </a:ext>
            </a:extLst>
          </p:cNvPr>
          <p:cNvSpPr/>
          <p:nvPr/>
        </p:nvSpPr>
        <p:spPr>
          <a:xfrm>
            <a:off x="1239849" y="2140639"/>
            <a:ext cx="3510574" cy="486136"/>
          </a:xfrm>
          <a:prstGeom prst="rect">
            <a:avLst/>
          </a:prstGeom>
          <a:solidFill>
            <a:schemeClr val="tx1">
              <a:lumMod val="50000"/>
              <a:lumOff val="5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EFI startup</a:t>
            </a:r>
          </a:p>
        </p:txBody>
      </p:sp>
    </p:spTree>
    <p:extLst>
      <p:ext uri="{BB962C8B-B14F-4D97-AF65-F5344CB8AC3E}">
        <p14:creationId xmlns:p14="http://schemas.microsoft.com/office/powerpoint/2010/main" val="1596531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1027"/>
          <p:cNvSpPr>
            <a:spLocks noGrp="1" noChangeArrowheads="1"/>
          </p:cNvSpPr>
          <p:nvPr>
            <p:ph type="body" idx="1"/>
          </p:nvPr>
        </p:nvSpPr>
        <p:spPr>
          <a:xfrm>
            <a:off x="1566949" y="1665316"/>
            <a:ext cx="9067800" cy="5334000"/>
          </a:xfrm>
          <a:noFill/>
        </p:spPr>
        <p:txBody>
          <a:bodyPr/>
          <a:lstStyle/>
          <a:p>
            <a:pPr marL="0" indent="0">
              <a:spcBef>
                <a:spcPct val="50000"/>
              </a:spcBef>
              <a:buNone/>
              <a:tabLst>
                <a:tab pos="666750" algn="l"/>
                <a:tab pos="3048000" algn="l"/>
              </a:tabLst>
            </a:pPr>
            <a:r>
              <a:rPr lang="en-US" altLang="en-US" sz="4800" u="sng" dirty="0"/>
              <a:t>H3: </a:t>
            </a:r>
            <a:r>
              <a:rPr lang="en-US" altLang="en-US" sz="4800" u="sng" dirty="0" err="1"/>
              <a:t>Bootproces</a:t>
            </a:r>
            <a:endParaRPr lang="nl-NL" altLang="en-US" sz="4800" u="sng" dirty="0"/>
          </a:p>
          <a:p>
            <a:pPr>
              <a:spcBef>
                <a:spcPct val="50000"/>
              </a:spcBef>
              <a:tabLst>
                <a:tab pos="666750" algn="l"/>
                <a:tab pos="3048000" algn="l"/>
              </a:tabLst>
            </a:pPr>
            <a:r>
              <a:rPr lang="nl-NL" altLang="en-US" sz="3400" dirty="0">
                <a:solidFill>
                  <a:srgbClr val="E00049"/>
                </a:solidFill>
              </a:rPr>
              <a:t>Opstarten</a:t>
            </a:r>
          </a:p>
          <a:p>
            <a:pPr>
              <a:spcBef>
                <a:spcPct val="50000"/>
              </a:spcBef>
              <a:tabLst>
                <a:tab pos="666750" algn="l"/>
                <a:tab pos="3048000" algn="l"/>
              </a:tabLst>
            </a:pPr>
            <a:r>
              <a:rPr lang="nl-NL" altLang="en-US" sz="3400" dirty="0">
                <a:solidFill>
                  <a:schemeClr val="bg1">
                    <a:lumMod val="75000"/>
                  </a:schemeClr>
                </a:solidFill>
              </a:rPr>
              <a:t>Schijven en partities</a:t>
            </a:r>
          </a:p>
        </p:txBody>
      </p:sp>
    </p:spTree>
    <p:extLst>
      <p:ext uri="{BB962C8B-B14F-4D97-AF65-F5344CB8AC3E}">
        <p14:creationId xmlns:p14="http://schemas.microsoft.com/office/powerpoint/2010/main" val="191999118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EFI partition boot loader</a:t>
            </a:r>
          </a:p>
        </p:txBody>
      </p:sp>
      <p:sp>
        <p:nvSpPr>
          <p:cNvPr id="3" name="Tijdelijke aanduiding voor inhoud 2"/>
          <p:cNvSpPr>
            <a:spLocks noGrp="1"/>
          </p:cNvSpPr>
          <p:nvPr>
            <p:ph idx="1"/>
          </p:nvPr>
        </p:nvSpPr>
        <p:spPr/>
        <p:txBody>
          <a:bodyPr/>
          <a:lstStyle/>
          <a:p>
            <a:r>
              <a:rPr lang="nl-BE" dirty="0"/>
              <a:t>Taak? </a:t>
            </a:r>
            <a:r>
              <a:rPr lang="nl-BE" dirty="0">
                <a:solidFill>
                  <a:srgbClr val="E00049"/>
                </a:solidFill>
              </a:rPr>
              <a:t>Zoeken van de opstartcode op een bepaalde partitie.</a:t>
            </a:r>
          </a:p>
          <a:p>
            <a:endParaRPr lang="nl-BE" dirty="0"/>
          </a:p>
          <a:p>
            <a:r>
              <a:rPr lang="nl-BE" dirty="0"/>
              <a:t>Afhankelijk van partitietype</a:t>
            </a:r>
          </a:p>
          <a:p>
            <a:pPr lvl="1"/>
            <a:r>
              <a:rPr lang="nl-BE" dirty="0"/>
              <a:t>OS-specifiek</a:t>
            </a:r>
          </a:p>
          <a:p>
            <a:pPr lvl="1"/>
            <a:r>
              <a:rPr lang="nl-BE" dirty="0"/>
              <a:t>Bijv. op een partitie van type “Microsoft basic data partition” begint de opstartcode in de eerste sector van de partitie</a:t>
            </a:r>
          </a:p>
          <a:p>
            <a:pPr lvl="1"/>
            <a:endParaRPr lang="nl-BE" dirty="0"/>
          </a:p>
        </p:txBody>
      </p:sp>
    </p:spTree>
    <p:extLst>
      <p:ext uri="{BB962C8B-B14F-4D97-AF65-F5344CB8AC3E}">
        <p14:creationId xmlns:p14="http://schemas.microsoft.com/office/powerpoint/2010/main" val="562764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108205-C24A-4F79-BF74-A63A70E5BBC5}"/>
              </a:ext>
            </a:extLst>
          </p:cNvPr>
          <p:cNvSpPr>
            <a:spLocks noGrp="1"/>
          </p:cNvSpPr>
          <p:nvPr>
            <p:ph type="title"/>
          </p:nvPr>
        </p:nvSpPr>
        <p:spPr/>
        <p:txBody>
          <a:bodyPr/>
          <a:lstStyle/>
          <a:p>
            <a:r>
              <a:rPr lang="en-US" dirty="0"/>
              <a:t>UEFI Boot Process </a:t>
            </a:r>
          </a:p>
        </p:txBody>
      </p:sp>
      <p:sp>
        <p:nvSpPr>
          <p:cNvPr id="6" name="Rectangle 5">
            <a:extLst>
              <a:ext uri="{FF2B5EF4-FFF2-40B4-BE49-F238E27FC236}">
                <a16:creationId xmlns:a16="http://schemas.microsoft.com/office/drawing/2014/main" id="{075591BD-C22F-41E6-8122-4E5D217D873A}"/>
              </a:ext>
            </a:extLst>
          </p:cNvPr>
          <p:cNvSpPr/>
          <p:nvPr/>
        </p:nvSpPr>
        <p:spPr>
          <a:xfrm>
            <a:off x="58912" y="2626784"/>
            <a:ext cx="1172310" cy="2754923"/>
          </a:xfrm>
          <a:prstGeom prst="rect">
            <a:avLst/>
          </a:prstGeom>
          <a:solidFill>
            <a:schemeClr val="accent4">
              <a:lumMod val="20000"/>
              <a:lumOff val="8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effectLst>
                  <a:outerShdw blurRad="38100" dist="38100" dir="2700000" algn="tl">
                    <a:srgbClr val="000000">
                      <a:alpha val="43137"/>
                    </a:srgbClr>
                  </a:outerShdw>
                </a:effectLst>
              </a:rPr>
              <a:t>architecture specific routines in firmware</a:t>
            </a:r>
          </a:p>
        </p:txBody>
      </p:sp>
      <p:sp>
        <p:nvSpPr>
          <p:cNvPr id="7" name="Rectangle 6">
            <a:extLst>
              <a:ext uri="{FF2B5EF4-FFF2-40B4-BE49-F238E27FC236}">
                <a16:creationId xmlns:a16="http://schemas.microsoft.com/office/drawing/2014/main" id="{178640FF-1502-4671-8238-C1069C5DEC20}"/>
              </a:ext>
            </a:extLst>
          </p:cNvPr>
          <p:cNvSpPr/>
          <p:nvPr/>
        </p:nvSpPr>
        <p:spPr>
          <a:xfrm>
            <a:off x="1229748" y="2626782"/>
            <a:ext cx="1172310" cy="2754923"/>
          </a:xfrm>
          <a:prstGeom prst="rect">
            <a:avLst/>
          </a:prstGeom>
          <a:solidFill>
            <a:srgbClr val="FFFF00">
              <a:alpha val="75000"/>
            </a:srgb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effectLst>
                  <a:outerShdw blurRad="38100" dist="38100" dir="2700000" algn="tl">
                    <a:srgbClr val="000000">
                      <a:alpha val="43137"/>
                    </a:srgbClr>
                  </a:outerShdw>
                </a:effectLst>
              </a:rPr>
              <a:t>security phase</a:t>
            </a:r>
          </a:p>
          <a:p>
            <a:pPr algn="ctr"/>
            <a:endParaRPr lang="en-US" sz="1400" dirty="0">
              <a:solidFill>
                <a:schemeClr val="tx1"/>
              </a:solidFill>
              <a:effectLst>
                <a:outerShdw blurRad="38100" dist="38100" dir="2700000" algn="tl">
                  <a:srgbClr val="000000">
                    <a:alpha val="43137"/>
                  </a:srgbClr>
                </a:outerShdw>
              </a:effectLst>
            </a:endParaRPr>
          </a:p>
          <a:p>
            <a:pPr algn="ctr"/>
            <a:r>
              <a:rPr lang="en-US" sz="1400" dirty="0">
                <a:solidFill>
                  <a:schemeClr val="tx1"/>
                </a:solidFill>
                <a:effectLst>
                  <a:outerShdw blurRad="38100" dist="38100" dir="2700000" algn="tl">
                    <a:srgbClr val="000000">
                      <a:alpha val="43137"/>
                    </a:srgbClr>
                  </a:outerShdw>
                </a:effectLst>
              </a:rPr>
              <a:t>(SEC)</a:t>
            </a:r>
          </a:p>
        </p:txBody>
      </p:sp>
      <p:sp>
        <p:nvSpPr>
          <p:cNvPr id="8" name="Rectangle 7">
            <a:extLst>
              <a:ext uri="{FF2B5EF4-FFF2-40B4-BE49-F238E27FC236}">
                <a16:creationId xmlns:a16="http://schemas.microsoft.com/office/drawing/2014/main" id="{78FB1BFA-E95A-4A03-A413-7A3739D9FD76}"/>
              </a:ext>
            </a:extLst>
          </p:cNvPr>
          <p:cNvSpPr/>
          <p:nvPr/>
        </p:nvSpPr>
        <p:spPr>
          <a:xfrm>
            <a:off x="2402058" y="2626780"/>
            <a:ext cx="1172310" cy="2754923"/>
          </a:xfrm>
          <a:prstGeom prst="rect">
            <a:avLst/>
          </a:prstGeom>
          <a:solidFill>
            <a:srgbClr val="FFC000">
              <a:alpha val="75000"/>
            </a:srgb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effectLst>
                  <a:outerShdw blurRad="38100" dist="38100" dir="2700000" algn="tl">
                    <a:srgbClr val="000000">
                      <a:alpha val="43137"/>
                    </a:srgbClr>
                  </a:outerShdw>
                </a:effectLst>
              </a:rPr>
              <a:t>pre-EFI initialization phase</a:t>
            </a:r>
          </a:p>
          <a:p>
            <a:pPr algn="ctr"/>
            <a:r>
              <a:rPr lang="en-US" sz="1400" dirty="0">
                <a:solidFill>
                  <a:schemeClr val="tx1"/>
                </a:solidFill>
                <a:effectLst>
                  <a:outerShdw blurRad="38100" dist="38100" dir="2700000" algn="tl">
                    <a:srgbClr val="000000">
                      <a:alpha val="43137"/>
                    </a:srgbClr>
                  </a:outerShdw>
                </a:effectLst>
              </a:rPr>
              <a:t>(PEI)</a:t>
            </a:r>
          </a:p>
        </p:txBody>
      </p:sp>
      <p:sp>
        <p:nvSpPr>
          <p:cNvPr id="9" name="Rectangle 8">
            <a:extLst>
              <a:ext uri="{FF2B5EF4-FFF2-40B4-BE49-F238E27FC236}">
                <a16:creationId xmlns:a16="http://schemas.microsoft.com/office/drawing/2014/main" id="{4FC8CD24-37DD-43B8-9722-04042B9F98E6}"/>
              </a:ext>
            </a:extLst>
          </p:cNvPr>
          <p:cNvSpPr/>
          <p:nvPr/>
        </p:nvSpPr>
        <p:spPr>
          <a:xfrm>
            <a:off x="3572894" y="2626778"/>
            <a:ext cx="1172310" cy="2754923"/>
          </a:xfrm>
          <a:prstGeom prst="rect">
            <a:avLst/>
          </a:prstGeom>
          <a:solidFill>
            <a:schemeClr val="accent2">
              <a:lumMod val="75000"/>
              <a:alpha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effectLst>
                  <a:outerShdw blurRad="38100" dist="38100" dir="2700000" algn="tl">
                    <a:srgbClr val="000000">
                      <a:alpha val="43137"/>
                    </a:srgbClr>
                  </a:outerShdw>
                </a:effectLst>
              </a:rPr>
              <a:t>driver execution environment</a:t>
            </a:r>
          </a:p>
          <a:p>
            <a:pPr algn="ctr"/>
            <a:r>
              <a:rPr lang="en-US" sz="1400" dirty="0">
                <a:solidFill>
                  <a:schemeClr val="tx1"/>
                </a:solidFill>
                <a:effectLst>
                  <a:outerShdw blurRad="38100" dist="38100" dir="2700000" algn="tl">
                    <a:srgbClr val="000000">
                      <a:alpha val="43137"/>
                    </a:srgbClr>
                  </a:outerShdw>
                </a:effectLst>
              </a:rPr>
              <a:t>(DXE)</a:t>
            </a:r>
          </a:p>
        </p:txBody>
      </p:sp>
      <p:sp>
        <p:nvSpPr>
          <p:cNvPr id="10" name="Rectangle 9">
            <a:extLst>
              <a:ext uri="{FF2B5EF4-FFF2-40B4-BE49-F238E27FC236}">
                <a16:creationId xmlns:a16="http://schemas.microsoft.com/office/drawing/2014/main" id="{061E0638-0976-4831-B2D5-D65EAEF97E09}"/>
              </a:ext>
            </a:extLst>
          </p:cNvPr>
          <p:cNvSpPr/>
          <p:nvPr/>
        </p:nvSpPr>
        <p:spPr>
          <a:xfrm>
            <a:off x="4743730" y="2626778"/>
            <a:ext cx="1172310" cy="2754923"/>
          </a:xfrm>
          <a:prstGeom prst="rect">
            <a:avLst/>
          </a:prstGeom>
          <a:solidFill>
            <a:srgbClr val="FF0000">
              <a:alpha val="75000"/>
            </a:srgb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effectLst>
                  <a:outerShdw blurRad="38100" dist="38100" dir="2700000" algn="tl">
                    <a:srgbClr val="000000">
                      <a:alpha val="43137"/>
                    </a:srgbClr>
                  </a:outerShdw>
                </a:effectLst>
              </a:rPr>
              <a:t>EFI RUNTIME UP</a:t>
            </a:r>
          </a:p>
        </p:txBody>
      </p:sp>
      <p:sp>
        <p:nvSpPr>
          <p:cNvPr id="11" name="Rectangle 10">
            <a:extLst>
              <a:ext uri="{FF2B5EF4-FFF2-40B4-BE49-F238E27FC236}">
                <a16:creationId xmlns:a16="http://schemas.microsoft.com/office/drawing/2014/main" id="{C46528FC-9169-462A-9B6A-B7313530A7C6}"/>
              </a:ext>
            </a:extLst>
          </p:cNvPr>
          <p:cNvSpPr/>
          <p:nvPr/>
        </p:nvSpPr>
        <p:spPr>
          <a:xfrm>
            <a:off x="5914566" y="2626777"/>
            <a:ext cx="1855182" cy="2754923"/>
          </a:xfrm>
          <a:prstGeom prst="rect">
            <a:avLst/>
          </a:prstGeom>
          <a:solidFill>
            <a:schemeClr val="accent6">
              <a:lumMod val="75000"/>
              <a:alpha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outerShdw blurRad="38100" dist="38100" dir="2700000" algn="tl">
                    <a:srgbClr val="000000">
                      <a:alpha val="43137"/>
                    </a:srgbClr>
                  </a:outerShdw>
                </a:effectLst>
              </a:rPr>
              <a:t>boot device selection</a:t>
            </a:r>
          </a:p>
          <a:p>
            <a:pPr algn="ctr"/>
            <a:endParaRPr lang="en-US" sz="1400" dirty="0">
              <a:solidFill>
                <a:schemeClr val="tx1"/>
              </a:solidFill>
              <a:effectLst>
                <a:outerShdw blurRad="38100" dist="38100" dir="2700000" algn="tl">
                  <a:srgbClr val="000000">
                    <a:alpha val="43137"/>
                  </a:srgbClr>
                </a:outerShdw>
              </a:effectLst>
            </a:endParaRPr>
          </a:p>
          <a:p>
            <a:pPr algn="ctr"/>
            <a:r>
              <a:rPr lang="en-US" sz="1400" dirty="0">
                <a:solidFill>
                  <a:schemeClr val="tx1"/>
                </a:solidFill>
                <a:effectLst>
                  <a:outerShdw blurRad="38100" dist="38100" dir="2700000" algn="tl">
                    <a:srgbClr val="000000">
                      <a:alpha val="43137"/>
                    </a:srgbClr>
                  </a:outerShdw>
                </a:effectLst>
              </a:rPr>
              <a:t>Boot menu</a:t>
            </a:r>
          </a:p>
          <a:p>
            <a:pPr algn="ctr"/>
            <a:r>
              <a:rPr lang="en-US" sz="1400" dirty="0">
                <a:solidFill>
                  <a:schemeClr val="tx1">
                    <a:lumMod val="50000"/>
                    <a:lumOff val="50000"/>
                  </a:schemeClr>
                </a:solidFill>
                <a:effectLst>
                  <a:outerShdw blurRad="38100" dist="38100" dir="2700000" algn="tl">
                    <a:srgbClr val="000000">
                      <a:alpha val="43137"/>
                    </a:srgbClr>
                  </a:outerShdw>
                </a:effectLst>
              </a:rPr>
              <a:t>or</a:t>
            </a:r>
          </a:p>
          <a:p>
            <a:pPr algn="ctr"/>
            <a:r>
              <a:rPr lang="en-US" sz="1400" dirty="0">
                <a:solidFill>
                  <a:schemeClr val="tx1"/>
                </a:solidFill>
                <a:effectLst>
                  <a:outerShdw blurRad="38100" dist="38100" dir="2700000" algn="tl">
                    <a:srgbClr val="000000">
                      <a:alpha val="43137"/>
                    </a:srgbClr>
                  </a:outerShdw>
                </a:effectLst>
              </a:rPr>
              <a:t>Auto-boot to OS</a:t>
            </a:r>
          </a:p>
          <a:p>
            <a:pPr algn="ctr"/>
            <a:r>
              <a:rPr lang="en-US" sz="1400" dirty="0">
                <a:solidFill>
                  <a:schemeClr val="tx1">
                    <a:lumMod val="50000"/>
                    <a:lumOff val="50000"/>
                  </a:schemeClr>
                </a:solidFill>
                <a:effectLst>
                  <a:outerShdw blurRad="38100" dist="38100" dir="2700000" algn="tl">
                    <a:srgbClr val="000000">
                      <a:alpha val="43137"/>
                    </a:srgbClr>
                  </a:outerShdw>
                </a:effectLst>
              </a:rPr>
              <a:t>or</a:t>
            </a:r>
          </a:p>
          <a:p>
            <a:pPr algn="ctr"/>
            <a:r>
              <a:rPr lang="en-US" sz="1400" dirty="0">
                <a:solidFill>
                  <a:schemeClr val="tx1"/>
                </a:solidFill>
                <a:effectLst>
                  <a:outerShdw blurRad="38100" dist="38100" dir="2700000" algn="tl">
                    <a:srgbClr val="000000">
                      <a:alpha val="43137"/>
                    </a:srgbClr>
                  </a:outerShdw>
                </a:effectLst>
              </a:rPr>
              <a:t>EFI shell</a:t>
            </a:r>
          </a:p>
        </p:txBody>
      </p:sp>
      <p:sp>
        <p:nvSpPr>
          <p:cNvPr id="12" name="Rectangle 11">
            <a:extLst>
              <a:ext uri="{FF2B5EF4-FFF2-40B4-BE49-F238E27FC236}">
                <a16:creationId xmlns:a16="http://schemas.microsoft.com/office/drawing/2014/main" id="{49B268D8-A50F-4716-A8E0-87375EF6168F}"/>
              </a:ext>
            </a:extLst>
          </p:cNvPr>
          <p:cNvSpPr/>
          <p:nvPr/>
        </p:nvSpPr>
        <p:spPr>
          <a:xfrm>
            <a:off x="7769748" y="2626776"/>
            <a:ext cx="1852234" cy="2754923"/>
          </a:xfrm>
          <a:prstGeom prst="rect">
            <a:avLst/>
          </a:prstGeom>
          <a:solidFill>
            <a:schemeClr val="bg2">
              <a:lumMod val="50000"/>
              <a:alpha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outerShdw blurRad="38100" dist="38100" dir="2700000" algn="tl">
                    <a:srgbClr val="000000">
                      <a:alpha val="43137"/>
                    </a:srgbClr>
                  </a:outerShdw>
                </a:effectLst>
              </a:rPr>
              <a:t>EFI system partition boot loaders</a:t>
            </a:r>
          </a:p>
          <a:p>
            <a:pPr algn="ctr"/>
            <a:endParaRPr lang="en-US" sz="1400" dirty="0">
              <a:solidFill>
                <a:schemeClr val="tx1"/>
              </a:solidFill>
              <a:effectLst>
                <a:outerShdw blurRad="38100" dist="38100" dir="2700000" algn="tl">
                  <a:srgbClr val="000000">
                    <a:alpha val="43137"/>
                  </a:srgbClr>
                </a:outerShdw>
              </a:effectLst>
            </a:endParaRPr>
          </a:p>
          <a:p>
            <a:r>
              <a:rPr lang="en-US" sz="1400" dirty="0">
                <a:solidFill>
                  <a:schemeClr val="tx1"/>
                </a:solidFill>
                <a:effectLst>
                  <a:outerShdw blurRad="38100" dist="38100" dir="2700000" algn="tl">
                    <a:srgbClr val="000000">
                      <a:alpha val="43137"/>
                    </a:srgbClr>
                  </a:outerShdw>
                </a:effectLst>
              </a:rPr>
              <a:t>\EFI\HP\</a:t>
            </a:r>
            <a:r>
              <a:rPr lang="en-US" sz="1400" dirty="0" err="1">
                <a:solidFill>
                  <a:schemeClr val="tx1"/>
                </a:solidFill>
                <a:effectLst>
                  <a:outerShdw blurRad="38100" dist="38100" dir="2700000" algn="tl">
                    <a:srgbClr val="000000">
                      <a:alpha val="43137"/>
                    </a:srgbClr>
                  </a:outerShdw>
                </a:effectLst>
              </a:rPr>
              <a:t>EFIDriver</a:t>
            </a:r>
            <a:endParaRPr lang="en-US" sz="1400" dirty="0">
              <a:solidFill>
                <a:schemeClr val="tx1"/>
              </a:solidFill>
              <a:effectLst>
                <a:outerShdw blurRad="38100" dist="38100" dir="2700000" algn="tl">
                  <a:srgbClr val="000000">
                    <a:alpha val="43137"/>
                  </a:srgbClr>
                </a:outerShdw>
              </a:effectLst>
            </a:endParaRPr>
          </a:p>
          <a:p>
            <a:r>
              <a:rPr lang="en-US" sz="1400" dirty="0">
                <a:solidFill>
                  <a:schemeClr val="tx1"/>
                </a:solidFill>
                <a:effectLst>
                  <a:outerShdw blurRad="38100" dist="38100" dir="2700000" algn="tl">
                    <a:srgbClr val="000000">
                      <a:alpha val="43137"/>
                    </a:srgbClr>
                  </a:outerShdw>
                </a:effectLst>
              </a:rPr>
              <a:t>\EFI\</a:t>
            </a:r>
            <a:r>
              <a:rPr lang="en-US" sz="1400" dirty="0" err="1">
                <a:solidFill>
                  <a:schemeClr val="tx1"/>
                </a:solidFill>
                <a:effectLst>
                  <a:outerShdw blurRad="38100" dist="38100" dir="2700000" algn="tl">
                    <a:srgbClr val="000000">
                      <a:alpha val="43137"/>
                    </a:srgbClr>
                  </a:outerShdw>
                </a:effectLst>
              </a:rPr>
              <a:t>Redhat</a:t>
            </a:r>
            <a:endParaRPr lang="en-US" sz="1400" dirty="0">
              <a:solidFill>
                <a:schemeClr val="tx1"/>
              </a:solidFill>
              <a:effectLst>
                <a:outerShdw blurRad="38100" dist="38100" dir="2700000" algn="tl">
                  <a:srgbClr val="000000">
                    <a:alpha val="43137"/>
                  </a:srgbClr>
                </a:outerShdw>
              </a:effectLst>
            </a:endParaRPr>
          </a:p>
          <a:p>
            <a:r>
              <a:rPr lang="en-US" sz="1400" dirty="0">
                <a:solidFill>
                  <a:schemeClr val="tx1"/>
                </a:solidFill>
                <a:effectLst>
                  <a:outerShdw blurRad="38100" dist="38100" dir="2700000" algn="tl">
                    <a:srgbClr val="000000">
                      <a:alpha val="43137"/>
                    </a:srgbClr>
                  </a:outerShdw>
                </a:effectLst>
              </a:rPr>
              <a:t>\EFI\Debian</a:t>
            </a:r>
          </a:p>
          <a:p>
            <a:r>
              <a:rPr lang="en-US" sz="1400" dirty="0">
                <a:solidFill>
                  <a:schemeClr val="tx1"/>
                </a:solidFill>
                <a:effectLst>
                  <a:outerShdw blurRad="38100" dist="38100" dir="2700000" algn="tl">
                    <a:srgbClr val="000000">
                      <a:alpha val="43137"/>
                    </a:srgbClr>
                  </a:outerShdw>
                </a:effectLst>
              </a:rPr>
              <a:t>\EFI\</a:t>
            </a:r>
            <a:r>
              <a:rPr lang="en-US" sz="1400" dirty="0" err="1">
                <a:solidFill>
                  <a:schemeClr val="tx1"/>
                </a:solidFill>
                <a:effectLst>
                  <a:outerShdw blurRad="38100" dist="38100" dir="2700000" algn="tl">
                    <a:srgbClr val="000000">
                      <a:alpha val="43137"/>
                    </a:srgbClr>
                  </a:outerShdw>
                </a:effectLst>
              </a:rPr>
              <a:t>suse</a:t>
            </a:r>
            <a:endParaRPr lang="en-US" sz="1400" dirty="0">
              <a:solidFill>
                <a:schemeClr val="tx1"/>
              </a:solidFill>
              <a:effectLst>
                <a:outerShdw blurRad="38100" dist="38100" dir="2700000" algn="tl">
                  <a:srgbClr val="000000">
                    <a:alpha val="43137"/>
                  </a:srgbClr>
                </a:outerShdw>
              </a:effectLst>
            </a:endParaRPr>
          </a:p>
          <a:p>
            <a:r>
              <a:rPr lang="en-US" sz="1400" dirty="0">
                <a:solidFill>
                  <a:schemeClr val="tx1"/>
                </a:solidFill>
                <a:effectLst>
                  <a:outerShdw blurRad="38100" dist="38100" dir="2700000" algn="tl">
                    <a:srgbClr val="000000">
                      <a:alpha val="43137"/>
                    </a:srgbClr>
                  </a:outerShdw>
                </a:effectLst>
              </a:rPr>
              <a:t>\EFI\Microsoft</a:t>
            </a:r>
          </a:p>
          <a:p>
            <a:endParaRPr lang="en-US" sz="1400" dirty="0">
              <a:solidFill>
                <a:schemeClr val="tx1"/>
              </a:solidFill>
              <a:effectLst>
                <a:outerShdw blurRad="38100" dist="38100" dir="2700000" algn="tl">
                  <a:srgbClr val="000000">
                    <a:alpha val="43137"/>
                  </a:srgbClr>
                </a:outerShdw>
              </a:effectLst>
            </a:endParaRPr>
          </a:p>
        </p:txBody>
      </p:sp>
      <p:sp>
        <p:nvSpPr>
          <p:cNvPr id="13" name="Rectangle 12">
            <a:extLst>
              <a:ext uri="{FF2B5EF4-FFF2-40B4-BE49-F238E27FC236}">
                <a16:creationId xmlns:a16="http://schemas.microsoft.com/office/drawing/2014/main" id="{CB2C7E22-85DF-46E3-AB23-748F7C2AA8C7}"/>
              </a:ext>
            </a:extLst>
          </p:cNvPr>
          <p:cNvSpPr/>
          <p:nvPr/>
        </p:nvSpPr>
        <p:spPr>
          <a:xfrm>
            <a:off x="9613815" y="2626776"/>
            <a:ext cx="1172310" cy="2754923"/>
          </a:xfrm>
          <a:prstGeom prst="rect">
            <a:avLst/>
          </a:prstGeom>
          <a:solidFill>
            <a:schemeClr val="accent1">
              <a:alpha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effectLst>
                  <a:outerShdw blurRad="38100" dist="38100" dir="2700000" algn="tl">
                    <a:srgbClr val="000000">
                      <a:alpha val="43137"/>
                    </a:srgbClr>
                  </a:outerShdw>
                </a:effectLst>
              </a:rPr>
              <a:t>boot loader</a:t>
            </a:r>
          </a:p>
        </p:txBody>
      </p:sp>
      <p:sp>
        <p:nvSpPr>
          <p:cNvPr id="15" name="Rectangle 14">
            <a:extLst>
              <a:ext uri="{FF2B5EF4-FFF2-40B4-BE49-F238E27FC236}">
                <a16:creationId xmlns:a16="http://schemas.microsoft.com/office/drawing/2014/main" id="{73FFBBBE-E202-45FE-A174-6C9014B75B50}"/>
              </a:ext>
            </a:extLst>
          </p:cNvPr>
          <p:cNvSpPr/>
          <p:nvPr/>
        </p:nvSpPr>
        <p:spPr>
          <a:xfrm>
            <a:off x="1239849" y="2140639"/>
            <a:ext cx="3510574" cy="486136"/>
          </a:xfrm>
          <a:prstGeom prst="rect">
            <a:avLst/>
          </a:prstGeom>
          <a:solidFill>
            <a:schemeClr val="tx1">
              <a:lumMod val="50000"/>
              <a:lumOff val="5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EFI startup</a:t>
            </a:r>
          </a:p>
        </p:txBody>
      </p:sp>
      <p:pic>
        <p:nvPicPr>
          <p:cNvPr id="3" name="Picture 2">
            <a:extLst>
              <a:ext uri="{FF2B5EF4-FFF2-40B4-BE49-F238E27FC236}">
                <a16:creationId xmlns:a16="http://schemas.microsoft.com/office/drawing/2014/main" id="{48B881D9-A9D9-4D72-A81D-34A903225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711" y="226129"/>
            <a:ext cx="3601202" cy="2705351"/>
          </a:xfrm>
          <a:prstGeom prst="rect">
            <a:avLst/>
          </a:prstGeom>
          <a:effectLst>
            <a:outerShdw blurRad="50800" dist="76200" dir="2700000" algn="tl" rotWithShape="0">
              <a:prstClr val="black">
                <a:alpha val="40000"/>
              </a:prstClr>
            </a:outerShdw>
          </a:effectLst>
        </p:spPr>
      </p:pic>
      <p:pic>
        <p:nvPicPr>
          <p:cNvPr id="20" name="Picture 19">
            <a:extLst>
              <a:ext uri="{FF2B5EF4-FFF2-40B4-BE49-F238E27FC236}">
                <a16:creationId xmlns:a16="http://schemas.microsoft.com/office/drawing/2014/main" id="{1176F9DB-AADA-4CA9-B4A6-1B9E7E7E49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843" y="2429002"/>
            <a:ext cx="3594782" cy="2696087"/>
          </a:xfrm>
          <a:prstGeom prst="rect">
            <a:avLst/>
          </a:prstGeom>
          <a:effectLst>
            <a:outerShdw blurRad="50800" dist="76200" dir="2700000" algn="tl" rotWithShape="0">
              <a:prstClr val="black">
                <a:alpha val="40000"/>
              </a:prstClr>
            </a:outerShdw>
          </a:effectLst>
        </p:spPr>
      </p:pic>
      <p:pic>
        <p:nvPicPr>
          <p:cNvPr id="16" name="Picture 15">
            <a:extLst>
              <a:ext uri="{FF2B5EF4-FFF2-40B4-BE49-F238E27FC236}">
                <a16:creationId xmlns:a16="http://schemas.microsoft.com/office/drawing/2014/main" id="{F26443B9-90E9-4B2E-8103-5FAA6FCF49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7582" y="4434289"/>
            <a:ext cx="3680712" cy="2300445"/>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93962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OS boot loader</a:t>
            </a:r>
          </a:p>
        </p:txBody>
      </p:sp>
      <p:sp>
        <p:nvSpPr>
          <p:cNvPr id="3" name="Tijdelijke aanduiding voor inhoud 2"/>
          <p:cNvSpPr>
            <a:spLocks noGrp="1"/>
          </p:cNvSpPr>
          <p:nvPr>
            <p:ph idx="1"/>
          </p:nvPr>
        </p:nvSpPr>
        <p:spPr/>
        <p:txBody>
          <a:bodyPr/>
          <a:lstStyle/>
          <a:p>
            <a:r>
              <a:rPr lang="nl-BE" dirty="0"/>
              <a:t>Taak? </a:t>
            </a:r>
            <a:r>
              <a:rPr lang="nl-BE" dirty="0">
                <a:solidFill>
                  <a:srgbClr val="E00049"/>
                </a:solidFill>
              </a:rPr>
              <a:t>Opstarten van het OS op de partitie.</a:t>
            </a:r>
          </a:p>
          <a:p>
            <a:endParaRPr lang="nl-BE" dirty="0"/>
          </a:p>
          <a:p>
            <a:r>
              <a:rPr lang="nl-BE" dirty="0"/>
              <a:t>Afhankelijk van besturingssysteem</a:t>
            </a:r>
          </a:p>
          <a:p>
            <a:pPr lvl="1"/>
            <a:r>
              <a:rPr lang="nl-BE" dirty="0"/>
              <a:t>Bij Windows gaat de boot loader het programma BOOTMGR opstarten</a:t>
            </a:r>
          </a:p>
          <a:p>
            <a:pPr lvl="1"/>
            <a:r>
              <a:rPr lang="nl-BE" dirty="0"/>
              <a:t>BOOTMGR start dan Windows verder op</a:t>
            </a:r>
          </a:p>
          <a:p>
            <a:pPr lvl="1"/>
            <a:endParaRPr lang="nl-BE" dirty="0"/>
          </a:p>
        </p:txBody>
      </p:sp>
    </p:spTree>
    <p:extLst>
      <p:ext uri="{BB962C8B-B14F-4D97-AF65-F5344CB8AC3E}">
        <p14:creationId xmlns:p14="http://schemas.microsoft.com/office/powerpoint/2010/main" val="1470584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108205-C24A-4F79-BF74-A63A70E5BBC5}"/>
              </a:ext>
            </a:extLst>
          </p:cNvPr>
          <p:cNvSpPr>
            <a:spLocks noGrp="1"/>
          </p:cNvSpPr>
          <p:nvPr>
            <p:ph type="title"/>
          </p:nvPr>
        </p:nvSpPr>
        <p:spPr/>
        <p:txBody>
          <a:bodyPr/>
          <a:lstStyle/>
          <a:p>
            <a:r>
              <a:rPr lang="en-US" dirty="0"/>
              <a:t>UEFI Boot Process </a:t>
            </a:r>
          </a:p>
        </p:txBody>
      </p:sp>
      <p:sp>
        <p:nvSpPr>
          <p:cNvPr id="6" name="Rectangle 5">
            <a:extLst>
              <a:ext uri="{FF2B5EF4-FFF2-40B4-BE49-F238E27FC236}">
                <a16:creationId xmlns:a16="http://schemas.microsoft.com/office/drawing/2014/main" id="{075591BD-C22F-41E6-8122-4E5D217D873A}"/>
              </a:ext>
            </a:extLst>
          </p:cNvPr>
          <p:cNvSpPr/>
          <p:nvPr/>
        </p:nvSpPr>
        <p:spPr>
          <a:xfrm>
            <a:off x="58912" y="2626784"/>
            <a:ext cx="1172310" cy="2754923"/>
          </a:xfrm>
          <a:prstGeom prst="rect">
            <a:avLst/>
          </a:prstGeom>
          <a:solidFill>
            <a:schemeClr val="accent4">
              <a:lumMod val="20000"/>
              <a:lumOff val="8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effectLst>
                  <a:outerShdw blurRad="38100" dist="38100" dir="2700000" algn="tl">
                    <a:srgbClr val="000000">
                      <a:alpha val="43137"/>
                    </a:srgbClr>
                  </a:outerShdw>
                </a:effectLst>
              </a:rPr>
              <a:t>architecture specific routines in firmware</a:t>
            </a:r>
          </a:p>
        </p:txBody>
      </p:sp>
      <p:sp>
        <p:nvSpPr>
          <p:cNvPr id="7" name="Rectangle 6">
            <a:extLst>
              <a:ext uri="{FF2B5EF4-FFF2-40B4-BE49-F238E27FC236}">
                <a16:creationId xmlns:a16="http://schemas.microsoft.com/office/drawing/2014/main" id="{178640FF-1502-4671-8238-C1069C5DEC20}"/>
              </a:ext>
            </a:extLst>
          </p:cNvPr>
          <p:cNvSpPr/>
          <p:nvPr/>
        </p:nvSpPr>
        <p:spPr>
          <a:xfrm>
            <a:off x="1229748" y="2626782"/>
            <a:ext cx="1172310" cy="2754923"/>
          </a:xfrm>
          <a:prstGeom prst="rect">
            <a:avLst/>
          </a:prstGeom>
          <a:solidFill>
            <a:srgbClr val="FFFF00">
              <a:alpha val="75000"/>
            </a:srgb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effectLst>
                  <a:outerShdw blurRad="38100" dist="38100" dir="2700000" algn="tl">
                    <a:srgbClr val="000000">
                      <a:alpha val="43137"/>
                    </a:srgbClr>
                  </a:outerShdw>
                </a:effectLst>
              </a:rPr>
              <a:t>security phase</a:t>
            </a:r>
          </a:p>
          <a:p>
            <a:pPr algn="ctr"/>
            <a:endParaRPr lang="en-US" sz="1400" dirty="0">
              <a:solidFill>
                <a:schemeClr val="tx1"/>
              </a:solidFill>
              <a:effectLst>
                <a:outerShdw blurRad="38100" dist="38100" dir="2700000" algn="tl">
                  <a:srgbClr val="000000">
                    <a:alpha val="43137"/>
                  </a:srgbClr>
                </a:outerShdw>
              </a:effectLst>
            </a:endParaRPr>
          </a:p>
          <a:p>
            <a:pPr algn="ctr"/>
            <a:r>
              <a:rPr lang="en-US" sz="1400" dirty="0">
                <a:solidFill>
                  <a:schemeClr val="tx1"/>
                </a:solidFill>
                <a:effectLst>
                  <a:outerShdw blurRad="38100" dist="38100" dir="2700000" algn="tl">
                    <a:srgbClr val="000000">
                      <a:alpha val="43137"/>
                    </a:srgbClr>
                  </a:outerShdw>
                </a:effectLst>
              </a:rPr>
              <a:t>(SEC)</a:t>
            </a:r>
          </a:p>
        </p:txBody>
      </p:sp>
      <p:sp>
        <p:nvSpPr>
          <p:cNvPr id="8" name="Rectangle 7">
            <a:extLst>
              <a:ext uri="{FF2B5EF4-FFF2-40B4-BE49-F238E27FC236}">
                <a16:creationId xmlns:a16="http://schemas.microsoft.com/office/drawing/2014/main" id="{78FB1BFA-E95A-4A03-A413-7A3739D9FD76}"/>
              </a:ext>
            </a:extLst>
          </p:cNvPr>
          <p:cNvSpPr/>
          <p:nvPr/>
        </p:nvSpPr>
        <p:spPr>
          <a:xfrm>
            <a:off x="2402058" y="2626780"/>
            <a:ext cx="1172310" cy="2754923"/>
          </a:xfrm>
          <a:prstGeom prst="rect">
            <a:avLst/>
          </a:prstGeom>
          <a:solidFill>
            <a:srgbClr val="FFC000">
              <a:alpha val="75000"/>
            </a:srgb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effectLst>
                  <a:outerShdw blurRad="38100" dist="38100" dir="2700000" algn="tl">
                    <a:srgbClr val="000000">
                      <a:alpha val="43137"/>
                    </a:srgbClr>
                  </a:outerShdw>
                </a:effectLst>
              </a:rPr>
              <a:t>pre-EFI initialization phase</a:t>
            </a:r>
          </a:p>
          <a:p>
            <a:pPr algn="ctr"/>
            <a:r>
              <a:rPr lang="en-US" sz="1400" dirty="0">
                <a:solidFill>
                  <a:schemeClr val="tx1"/>
                </a:solidFill>
                <a:effectLst>
                  <a:outerShdw blurRad="38100" dist="38100" dir="2700000" algn="tl">
                    <a:srgbClr val="000000">
                      <a:alpha val="43137"/>
                    </a:srgbClr>
                  </a:outerShdw>
                </a:effectLst>
              </a:rPr>
              <a:t>(PEI)</a:t>
            </a:r>
          </a:p>
        </p:txBody>
      </p:sp>
      <p:sp>
        <p:nvSpPr>
          <p:cNvPr id="9" name="Rectangle 8">
            <a:extLst>
              <a:ext uri="{FF2B5EF4-FFF2-40B4-BE49-F238E27FC236}">
                <a16:creationId xmlns:a16="http://schemas.microsoft.com/office/drawing/2014/main" id="{4FC8CD24-37DD-43B8-9722-04042B9F98E6}"/>
              </a:ext>
            </a:extLst>
          </p:cNvPr>
          <p:cNvSpPr/>
          <p:nvPr/>
        </p:nvSpPr>
        <p:spPr>
          <a:xfrm>
            <a:off x="3572894" y="2626778"/>
            <a:ext cx="1172310" cy="2754923"/>
          </a:xfrm>
          <a:prstGeom prst="rect">
            <a:avLst/>
          </a:prstGeom>
          <a:solidFill>
            <a:schemeClr val="accent2">
              <a:lumMod val="75000"/>
              <a:alpha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effectLst>
                  <a:outerShdw blurRad="38100" dist="38100" dir="2700000" algn="tl">
                    <a:srgbClr val="000000">
                      <a:alpha val="43137"/>
                    </a:srgbClr>
                  </a:outerShdw>
                </a:effectLst>
              </a:rPr>
              <a:t>driver execution environment</a:t>
            </a:r>
          </a:p>
          <a:p>
            <a:pPr algn="ctr"/>
            <a:r>
              <a:rPr lang="en-US" sz="1400" dirty="0">
                <a:solidFill>
                  <a:schemeClr val="tx1"/>
                </a:solidFill>
                <a:effectLst>
                  <a:outerShdw blurRad="38100" dist="38100" dir="2700000" algn="tl">
                    <a:srgbClr val="000000">
                      <a:alpha val="43137"/>
                    </a:srgbClr>
                  </a:outerShdw>
                </a:effectLst>
              </a:rPr>
              <a:t>(DXE)</a:t>
            </a:r>
          </a:p>
        </p:txBody>
      </p:sp>
      <p:sp>
        <p:nvSpPr>
          <p:cNvPr id="10" name="Rectangle 9">
            <a:extLst>
              <a:ext uri="{FF2B5EF4-FFF2-40B4-BE49-F238E27FC236}">
                <a16:creationId xmlns:a16="http://schemas.microsoft.com/office/drawing/2014/main" id="{061E0638-0976-4831-B2D5-D65EAEF97E09}"/>
              </a:ext>
            </a:extLst>
          </p:cNvPr>
          <p:cNvSpPr/>
          <p:nvPr/>
        </p:nvSpPr>
        <p:spPr>
          <a:xfrm>
            <a:off x="4743730" y="2626778"/>
            <a:ext cx="1172310" cy="2754923"/>
          </a:xfrm>
          <a:prstGeom prst="rect">
            <a:avLst/>
          </a:prstGeom>
          <a:solidFill>
            <a:srgbClr val="FF0000">
              <a:alpha val="75000"/>
            </a:srgb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effectLst>
                  <a:outerShdw blurRad="38100" dist="38100" dir="2700000" algn="tl">
                    <a:srgbClr val="000000">
                      <a:alpha val="43137"/>
                    </a:srgbClr>
                  </a:outerShdw>
                </a:effectLst>
              </a:rPr>
              <a:t>EFI RUNTIME UP</a:t>
            </a:r>
          </a:p>
        </p:txBody>
      </p:sp>
      <p:sp>
        <p:nvSpPr>
          <p:cNvPr id="11" name="Rectangle 10">
            <a:extLst>
              <a:ext uri="{FF2B5EF4-FFF2-40B4-BE49-F238E27FC236}">
                <a16:creationId xmlns:a16="http://schemas.microsoft.com/office/drawing/2014/main" id="{C46528FC-9169-462A-9B6A-B7313530A7C6}"/>
              </a:ext>
            </a:extLst>
          </p:cNvPr>
          <p:cNvSpPr/>
          <p:nvPr/>
        </p:nvSpPr>
        <p:spPr>
          <a:xfrm>
            <a:off x="5914566" y="2626777"/>
            <a:ext cx="1855182" cy="2754923"/>
          </a:xfrm>
          <a:prstGeom prst="rect">
            <a:avLst/>
          </a:prstGeom>
          <a:solidFill>
            <a:schemeClr val="accent6">
              <a:lumMod val="75000"/>
              <a:alpha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outerShdw blurRad="38100" dist="38100" dir="2700000" algn="tl">
                    <a:srgbClr val="000000">
                      <a:alpha val="43137"/>
                    </a:srgbClr>
                  </a:outerShdw>
                </a:effectLst>
              </a:rPr>
              <a:t>boot device selection</a:t>
            </a:r>
          </a:p>
          <a:p>
            <a:pPr algn="ctr"/>
            <a:endParaRPr lang="en-US" sz="1400" dirty="0">
              <a:solidFill>
                <a:schemeClr val="tx1"/>
              </a:solidFill>
              <a:effectLst>
                <a:outerShdw blurRad="38100" dist="38100" dir="2700000" algn="tl">
                  <a:srgbClr val="000000">
                    <a:alpha val="43137"/>
                  </a:srgbClr>
                </a:outerShdw>
              </a:effectLst>
            </a:endParaRPr>
          </a:p>
          <a:p>
            <a:pPr algn="ctr"/>
            <a:r>
              <a:rPr lang="en-US" sz="1400" dirty="0">
                <a:solidFill>
                  <a:schemeClr val="tx1"/>
                </a:solidFill>
                <a:effectLst>
                  <a:outerShdw blurRad="38100" dist="38100" dir="2700000" algn="tl">
                    <a:srgbClr val="000000">
                      <a:alpha val="43137"/>
                    </a:srgbClr>
                  </a:outerShdw>
                </a:effectLst>
              </a:rPr>
              <a:t>Boot menu</a:t>
            </a:r>
          </a:p>
          <a:p>
            <a:pPr algn="ctr"/>
            <a:r>
              <a:rPr lang="en-US" sz="1400" dirty="0">
                <a:solidFill>
                  <a:schemeClr val="tx1">
                    <a:lumMod val="50000"/>
                    <a:lumOff val="50000"/>
                  </a:schemeClr>
                </a:solidFill>
                <a:effectLst>
                  <a:outerShdw blurRad="38100" dist="38100" dir="2700000" algn="tl">
                    <a:srgbClr val="000000">
                      <a:alpha val="43137"/>
                    </a:srgbClr>
                  </a:outerShdw>
                </a:effectLst>
              </a:rPr>
              <a:t>or</a:t>
            </a:r>
          </a:p>
          <a:p>
            <a:pPr algn="ctr"/>
            <a:r>
              <a:rPr lang="en-US" sz="1400" dirty="0">
                <a:solidFill>
                  <a:schemeClr val="tx1"/>
                </a:solidFill>
                <a:effectLst>
                  <a:outerShdw blurRad="38100" dist="38100" dir="2700000" algn="tl">
                    <a:srgbClr val="000000">
                      <a:alpha val="43137"/>
                    </a:srgbClr>
                  </a:outerShdw>
                </a:effectLst>
              </a:rPr>
              <a:t>Auto-boot to OS</a:t>
            </a:r>
          </a:p>
          <a:p>
            <a:pPr algn="ctr"/>
            <a:r>
              <a:rPr lang="en-US" sz="1400" dirty="0">
                <a:solidFill>
                  <a:schemeClr val="tx1">
                    <a:lumMod val="50000"/>
                    <a:lumOff val="50000"/>
                  </a:schemeClr>
                </a:solidFill>
                <a:effectLst>
                  <a:outerShdw blurRad="38100" dist="38100" dir="2700000" algn="tl">
                    <a:srgbClr val="000000">
                      <a:alpha val="43137"/>
                    </a:srgbClr>
                  </a:outerShdw>
                </a:effectLst>
              </a:rPr>
              <a:t>or</a:t>
            </a:r>
          </a:p>
          <a:p>
            <a:pPr algn="ctr"/>
            <a:r>
              <a:rPr lang="en-US" sz="1400" dirty="0">
                <a:solidFill>
                  <a:schemeClr val="tx1"/>
                </a:solidFill>
                <a:effectLst>
                  <a:outerShdw blurRad="38100" dist="38100" dir="2700000" algn="tl">
                    <a:srgbClr val="000000">
                      <a:alpha val="43137"/>
                    </a:srgbClr>
                  </a:outerShdw>
                </a:effectLst>
              </a:rPr>
              <a:t>EFI shell</a:t>
            </a:r>
          </a:p>
        </p:txBody>
      </p:sp>
      <p:sp>
        <p:nvSpPr>
          <p:cNvPr id="12" name="Rectangle 11">
            <a:extLst>
              <a:ext uri="{FF2B5EF4-FFF2-40B4-BE49-F238E27FC236}">
                <a16:creationId xmlns:a16="http://schemas.microsoft.com/office/drawing/2014/main" id="{49B268D8-A50F-4716-A8E0-87375EF6168F}"/>
              </a:ext>
            </a:extLst>
          </p:cNvPr>
          <p:cNvSpPr/>
          <p:nvPr/>
        </p:nvSpPr>
        <p:spPr>
          <a:xfrm>
            <a:off x="7769748" y="2626776"/>
            <a:ext cx="1852234" cy="2754923"/>
          </a:xfrm>
          <a:prstGeom prst="rect">
            <a:avLst/>
          </a:prstGeom>
          <a:solidFill>
            <a:schemeClr val="bg2">
              <a:lumMod val="50000"/>
              <a:alpha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effectLst>
                  <a:outerShdw blurRad="38100" dist="38100" dir="2700000" algn="tl">
                    <a:srgbClr val="000000">
                      <a:alpha val="43137"/>
                    </a:srgbClr>
                  </a:outerShdw>
                </a:effectLst>
              </a:rPr>
              <a:t>EFI system partition boot loaders</a:t>
            </a:r>
          </a:p>
          <a:p>
            <a:pPr algn="ctr"/>
            <a:endParaRPr lang="en-US" sz="1400" dirty="0">
              <a:solidFill>
                <a:schemeClr val="tx1"/>
              </a:solidFill>
              <a:effectLst>
                <a:outerShdw blurRad="38100" dist="38100" dir="2700000" algn="tl">
                  <a:srgbClr val="000000">
                    <a:alpha val="43137"/>
                  </a:srgbClr>
                </a:outerShdw>
              </a:effectLst>
            </a:endParaRPr>
          </a:p>
          <a:p>
            <a:r>
              <a:rPr lang="en-US" sz="1400" dirty="0">
                <a:solidFill>
                  <a:schemeClr val="tx1"/>
                </a:solidFill>
                <a:effectLst>
                  <a:outerShdw blurRad="38100" dist="38100" dir="2700000" algn="tl">
                    <a:srgbClr val="000000">
                      <a:alpha val="43137"/>
                    </a:srgbClr>
                  </a:outerShdw>
                </a:effectLst>
              </a:rPr>
              <a:t>\EFI\HP\</a:t>
            </a:r>
            <a:r>
              <a:rPr lang="en-US" sz="1400" dirty="0" err="1">
                <a:solidFill>
                  <a:schemeClr val="tx1"/>
                </a:solidFill>
                <a:effectLst>
                  <a:outerShdw blurRad="38100" dist="38100" dir="2700000" algn="tl">
                    <a:srgbClr val="000000">
                      <a:alpha val="43137"/>
                    </a:srgbClr>
                  </a:outerShdw>
                </a:effectLst>
              </a:rPr>
              <a:t>EFIDriver</a:t>
            </a:r>
            <a:endParaRPr lang="en-US" sz="1400" dirty="0">
              <a:solidFill>
                <a:schemeClr val="tx1"/>
              </a:solidFill>
              <a:effectLst>
                <a:outerShdw blurRad="38100" dist="38100" dir="2700000" algn="tl">
                  <a:srgbClr val="000000">
                    <a:alpha val="43137"/>
                  </a:srgbClr>
                </a:outerShdw>
              </a:effectLst>
            </a:endParaRPr>
          </a:p>
          <a:p>
            <a:r>
              <a:rPr lang="en-US" sz="1400" dirty="0">
                <a:solidFill>
                  <a:schemeClr val="tx1"/>
                </a:solidFill>
                <a:effectLst>
                  <a:outerShdw blurRad="38100" dist="38100" dir="2700000" algn="tl">
                    <a:srgbClr val="000000">
                      <a:alpha val="43137"/>
                    </a:srgbClr>
                  </a:outerShdw>
                </a:effectLst>
              </a:rPr>
              <a:t>\EFI\</a:t>
            </a:r>
            <a:r>
              <a:rPr lang="en-US" sz="1400" dirty="0" err="1">
                <a:solidFill>
                  <a:schemeClr val="tx1"/>
                </a:solidFill>
                <a:effectLst>
                  <a:outerShdw blurRad="38100" dist="38100" dir="2700000" algn="tl">
                    <a:srgbClr val="000000">
                      <a:alpha val="43137"/>
                    </a:srgbClr>
                  </a:outerShdw>
                </a:effectLst>
              </a:rPr>
              <a:t>Redhat</a:t>
            </a:r>
            <a:endParaRPr lang="en-US" sz="1400" dirty="0">
              <a:solidFill>
                <a:schemeClr val="tx1"/>
              </a:solidFill>
              <a:effectLst>
                <a:outerShdw blurRad="38100" dist="38100" dir="2700000" algn="tl">
                  <a:srgbClr val="000000">
                    <a:alpha val="43137"/>
                  </a:srgbClr>
                </a:outerShdw>
              </a:effectLst>
            </a:endParaRPr>
          </a:p>
          <a:p>
            <a:r>
              <a:rPr lang="en-US" sz="1400" dirty="0">
                <a:solidFill>
                  <a:schemeClr val="tx1"/>
                </a:solidFill>
                <a:effectLst>
                  <a:outerShdw blurRad="38100" dist="38100" dir="2700000" algn="tl">
                    <a:srgbClr val="000000">
                      <a:alpha val="43137"/>
                    </a:srgbClr>
                  </a:outerShdw>
                </a:effectLst>
              </a:rPr>
              <a:t>\EFI\Debian</a:t>
            </a:r>
          </a:p>
          <a:p>
            <a:r>
              <a:rPr lang="en-US" sz="1400" dirty="0">
                <a:solidFill>
                  <a:schemeClr val="tx1"/>
                </a:solidFill>
                <a:effectLst>
                  <a:outerShdw blurRad="38100" dist="38100" dir="2700000" algn="tl">
                    <a:srgbClr val="000000">
                      <a:alpha val="43137"/>
                    </a:srgbClr>
                  </a:outerShdw>
                </a:effectLst>
              </a:rPr>
              <a:t>\EFI\</a:t>
            </a:r>
            <a:r>
              <a:rPr lang="en-US" sz="1400" dirty="0" err="1">
                <a:solidFill>
                  <a:schemeClr val="tx1"/>
                </a:solidFill>
                <a:effectLst>
                  <a:outerShdw blurRad="38100" dist="38100" dir="2700000" algn="tl">
                    <a:srgbClr val="000000">
                      <a:alpha val="43137"/>
                    </a:srgbClr>
                  </a:outerShdw>
                </a:effectLst>
              </a:rPr>
              <a:t>suse</a:t>
            </a:r>
            <a:endParaRPr lang="en-US" sz="1400" dirty="0">
              <a:solidFill>
                <a:schemeClr val="tx1"/>
              </a:solidFill>
              <a:effectLst>
                <a:outerShdw blurRad="38100" dist="38100" dir="2700000" algn="tl">
                  <a:srgbClr val="000000">
                    <a:alpha val="43137"/>
                  </a:srgbClr>
                </a:outerShdw>
              </a:effectLst>
            </a:endParaRPr>
          </a:p>
          <a:p>
            <a:r>
              <a:rPr lang="en-US" sz="1400" dirty="0">
                <a:solidFill>
                  <a:schemeClr val="tx1"/>
                </a:solidFill>
                <a:effectLst>
                  <a:outerShdw blurRad="38100" dist="38100" dir="2700000" algn="tl">
                    <a:srgbClr val="000000">
                      <a:alpha val="43137"/>
                    </a:srgbClr>
                  </a:outerShdw>
                </a:effectLst>
              </a:rPr>
              <a:t>\EFI\Microsoft</a:t>
            </a:r>
          </a:p>
          <a:p>
            <a:endParaRPr lang="en-US" sz="1400" dirty="0">
              <a:solidFill>
                <a:schemeClr val="tx1"/>
              </a:solidFill>
              <a:effectLst>
                <a:outerShdw blurRad="38100" dist="38100" dir="2700000" algn="tl">
                  <a:srgbClr val="000000">
                    <a:alpha val="43137"/>
                  </a:srgbClr>
                </a:outerShdw>
              </a:effectLst>
            </a:endParaRPr>
          </a:p>
        </p:txBody>
      </p:sp>
      <p:sp>
        <p:nvSpPr>
          <p:cNvPr id="13" name="Rectangle 12">
            <a:extLst>
              <a:ext uri="{FF2B5EF4-FFF2-40B4-BE49-F238E27FC236}">
                <a16:creationId xmlns:a16="http://schemas.microsoft.com/office/drawing/2014/main" id="{CB2C7E22-85DF-46E3-AB23-748F7C2AA8C7}"/>
              </a:ext>
            </a:extLst>
          </p:cNvPr>
          <p:cNvSpPr/>
          <p:nvPr/>
        </p:nvSpPr>
        <p:spPr>
          <a:xfrm>
            <a:off x="9613815" y="2626776"/>
            <a:ext cx="1172310" cy="2754923"/>
          </a:xfrm>
          <a:prstGeom prst="rect">
            <a:avLst/>
          </a:prstGeom>
          <a:solidFill>
            <a:schemeClr val="accent1">
              <a:alpha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effectLst>
                  <a:outerShdw blurRad="38100" dist="38100" dir="2700000" algn="tl">
                    <a:srgbClr val="000000">
                      <a:alpha val="43137"/>
                    </a:srgbClr>
                  </a:outerShdw>
                </a:effectLst>
              </a:rPr>
              <a:t>boot loader</a:t>
            </a:r>
          </a:p>
        </p:txBody>
      </p:sp>
      <p:sp>
        <p:nvSpPr>
          <p:cNvPr id="14" name="Rectangle 13">
            <a:extLst>
              <a:ext uri="{FF2B5EF4-FFF2-40B4-BE49-F238E27FC236}">
                <a16:creationId xmlns:a16="http://schemas.microsoft.com/office/drawing/2014/main" id="{E8C4998B-B11E-4F00-91A0-9BEAF6AC6FA7}"/>
              </a:ext>
            </a:extLst>
          </p:cNvPr>
          <p:cNvSpPr/>
          <p:nvPr/>
        </p:nvSpPr>
        <p:spPr>
          <a:xfrm>
            <a:off x="10789533" y="2626775"/>
            <a:ext cx="1321442" cy="2754923"/>
          </a:xfrm>
          <a:prstGeom prst="rect">
            <a:avLst/>
          </a:prstGeom>
          <a:solidFill>
            <a:schemeClr val="accent1">
              <a:lumMod val="50000"/>
              <a:alpha val="75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effectLst>
                  <a:outerShdw blurRad="38100" dist="38100" dir="2700000" algn="tl">
                    <a:srgbClr val="000000">
                      <a:alpha val="43137"/>
                    </a:srgbClr>
                  </a:outerShdw>
                </a:effectLst>
              </a:rPr>
              <a:t>RUNNING OS</a:t>
            </a:r>
          </a:p>
        </p:txBody>
      </p:sp>
      <p:sp>
        <p:nvSpPr>
          <p:cNvPr id="15" name="Rectangle 14">
            <a:extLst>
              <a:ext uri="{FF2B5EF4-FFF2-40B4-BE49-F238E27FC236}">
                <a16:creationId xmlns:a16="http://schemas.microsoft.com/office/drawing/2014/main" id="{73FFBBBE-E202-45FE-A174-6C9014B75B50}"/>
              </a:ext>
            </a:extLst>
          </p:cNvPr>
          <p:cNvSpPr/>
          <p:nvPr/>
        </p:nvSpPr>
        <p:spPr>
          <a:xfrm>
            <a:off x="1239849" y="2140639"/>
            <a:ext cx="3510574" cy="486136"/>
          </a:xfrm>
          <a:prstGeom prst="rect">
            <a:avLst/>
          </a:prstGeom>
          <a:solidFill>
            <a:schemeClr val="tx1">
              <a:lumMod val="50000"/>
              <a:lumOff val="50000"/>
            </a:schemeClr>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ffectLst>
                  <a:outerShdw blurRad="38100" dist="38100" dir="2700000" algn="tl">
                    <a:srgbClr val="000000">
                      <a:alpha val="43137"/>
                    </a:srgbClr>
                  </a:outerShdw>
                </a:effectLst>
              </a:rPr>
              <a:t>EFI startup</a:t>
            </a:r>
          </a:p>
        </p:txBody>
      </p:sp>
      <p:pic>
        <p:nvPicPr>
          <p:cNvPr id="3" name="Picture 2">
            <a:extLst>
              <a:ext uri="{FF2B5EF4-FFF2-40B4-BE49-F238E27FC236}">
                <a16:creationId xmlns:a16="http://schemas.microsoft.com/office/drawing/2014/main" id="{48B881D9-A9D9-4D72-A81D-34A903225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711" y="226129"/>
            <a:ext cx="3601202" cy="2705351"/>
          </a:xfrm>
          <a:prstGeom prst="rect">
            <a:avLst/>
          </a:prstGeom>
          <a:effectLst>
            <a:outerShdw blurRad="50800" dist="76200" dir="2700000" algn="tl" rotWithShape="0">
              <a:prstClr val="black">
                <a:alpha val="40000"/>
              </a:prstClr>
            </a:outerShdw>
          </a:effectLst>
        </p:spPr>
      </p:pic>
      <p:pic>
        <p:nvPicPr>
          <p:cNvPr id="20" name="Picture 19">
            <a:extLst>
              <a:ext uri="{FF2B5EF4-FFF2-40B4-BE49-F238E27FC236}">
                <a16:creationId xmlns:a16="http://schemas.microsoft.com/office/drawing/2014/main" id="{1176F9DB-AADA-4CA9-B4A6-1B9E7E7E49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843" y="2429002"/>
            <a:ext cx="3594782" cy="2696087"/>
          </a:xfrm>
          <a:prstGeom prst="rect">
            <a:avLst/>
          </a:prstGeom>
          <a:effectLst>
            <a:outerShdw blurRad="50800" dist="76200" dir="2700000" algn="tl" rotWithShape="0">
              <a:prstClr val="black">
                <a:alpha val="40000"/>
              </a:prstClr>
            </a:outerShdw>
          </a:effectLst>
        </p:spPr>
      </p:pic>
      <p:pic>
        <p:nvPicPr>
          <p:cNvPr id="16" name="Picture 15">
            <a:extLst>
              <a:ext uri="{FF2B5EF4-FFF2-40B4-BE49-F238E27FC236}">
                <a16:creationId xmlns:a16="http://schemas.microsoft.com/office/drawing/2014/main" id="{F26443B9-90E9-4B2E-8103-5FAA6FCF49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7582" y="4434289"/>
            <a:ext cx="3680712" cy="2300445"/>
          </a:xfrm>
          <a:prstGeom prst="rect">
            <a:avLst/>
          </a:prstGeom>
          <a:effectLst>
            <a:outerShdw blurRad="50800" dist="76200" dir="2700000" algn="tl" rotWithShape="0">
              <a:prstClr val="black">
                <a:alpha val="40000"/>
              </a:prstClr>
            </a:outerShdw>
          </a:effectLst>
        </p:spPr>
      </p:pic>
      <p:pic>
        <p:nvPicPr>
          <p:cNvPr id="2" name="Picture 1">
            <a:extLst>
              <a:ext uri="{FF2B5EF4-FFF2-40B4-BE49-F238E27FC236}">
                <a16:creationId xmlns:a16="http://schemas.microsoft.com/office/drawing/2014/main" id="{EF33AF60-94D8-408B-B10F-38D194C3FB49}"/>
              </a:ext>
            </a:extLst>
          </p:cNvPr>
          <p:cNvPicPr>
            <a:picLocks noChangeAspect="1"/>
          </p:cNvPicPr>
          <p:nvPr/>
        </p:nvPicPr>
        <p:blipFill>
          <a:blip r:embed="rId6"/>
          <a:stretch>
            <a:fillRect/>
          </a:stretch>
        </p:blipFill>
        <p:spPr>
          <a:xfrm>
            <a:off x="1985757" y="449393"/>
            <a:ext cx="4078777" cy="2293650"/>
          </a:xfrm>
          <a:prstGeom prst="rect">
            <a:avLst/>
          </a:prstGeom>
          <a:effectLst>
            <a:outerShdw blurRad="50800" dist="76200" dir="2700000" algn="tl" rotWithShape="0">
              <a:prstClr val="black">
                <a:alpha val="40000"/>
              </a:prstClr>
            </a:outerShdw>
          </a:effectLst>
        </p:spPr>
      </p:pic>
      <p:pic>
        <p:nvPicPr>
          <p:cNvPr id="18" name="Picture 17">
            <a:extLst>
              <a:ext uri="{FF2B5EF4-FFF2-40B4-BE49-F238E27FC236}">
                <a16:creationId xmlns:a16="http://schemas.microsoft.com/office/drawing/2014/main" id="{9EC27997-CB0F-44A6-8B8C-423216EE4FF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4246" y="2626775"/>
            <a:ext cx="4202592" cy="2626620"/>
          </a:xfrm>
          <a:prstGeom prst="rect">
            <a:avLst/>
          </a:prstGeom>
          <a:effectLst>
            <a:outerShdw blurRad="50800" dist="76200" dir="2700000" algn="tl" rotWithShape="0">
              <a:prstClr val="black">
                <a:alpha val="40000"/>
              </a:prstClr>
            </a:outerShdw>
          </a:effectLst>
        </p:spPr>
      </p:pic>
      <p:pic>
        <p:nvPicPr>
          <p:cNvPr id="23" name="Picture 22">
            <a:extLst>
              <a:ext uri="{FF2B5EF4-FFF2-40B4-BE49-F238E27FC236}">
                <a16:creationId xmlns:a16="http://schemas.microsoft.com/office/drawing/2014/main" id="{FF29F8E7-E306-43FB-919C-02B60DA8723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71463" y="4282577"/>
            <a:ext cx="3874480" cy="2421550"/>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85343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6"/>
                                        </p:tgtEl>
                                      </p:cBhvr>
                                    </p:animEffect>
                                    <p:set>
                                      <p:cBhvr>
                                        <p:cTn id="13" dur="1" fill="hold">
                                          <p:stCondLst>
                                            <p:cond delay="499"/>
                                          </p:stCondLst>
                                        </p:cTn>
                                        <p:tgtEl>
                                          <p:spTgt spid="16"/>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8F2D8-3BEA-4E07-B35B-E8FDE24C3ED8}"/>
              </a:ext>
            </a:extLst>
          </p:cNvPr>
          <p:cNvSpPr>
            <a:spLocks noGrp="1"/>
          </p:cNvSpPr>
          <p:nvPr>
            <p:ph type="title"/>
          </p:nvPr>
        </p:nvSpPr>
        <p:spPr/>
        <p:txBody>
          <a:bodyPr/>
          <a:lstStyle/>
          <a:p>
            <a:r>
              <a:rPr lang="en-US" dirty="0" err="1"/>
              <a:t>Samenvatting</a:t>
            </a:r>
            <a:endParaRPr lang="en-US" dirty="0"/>
          </a:p>
        </p:txBody>
      </p:sp>
      <p:sp>
        <p:nvSpPr>
          <p:cNvPr id="4" name="Rectangle 3">
            <a:extLst>
              <a:ext uri="{FF2B5EF4-FFF2-40B4-BE49-F238E27FC236}">
                <a16:creationId xmlns:a16="http://schemas.microsoft.com/office/drawing/2014/main" id="{811E9B28-19B0-48A9-9FE5-578AC023C94A}"/>
              </a:ext>
            </a:extLst>
          </p:cNvPr>
          <p:cNvSpPr/>
          <p:nvPr/>
        </p:nvSpPr>
        <p:spPr>
          <a:xfrm>
            <a:off x="673307" y="4710895"/>
            <a:ext cx="10797205" cy="1219057"/>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5" name="Rectangle 4">
            <a:extLst>
              <a:ext uri="{FF2B5EF4-FFF2-40B4-BE49-F238E27FC236}">
                <a16:creationId xmlns:a16="http://schemas.microsoft.com/office/drawing/2014/main" id="{E58CA386-9EB6-462B-9E77-C9B10C46AD21}"/>
              </a:ext>
            </a:extLst>
          </p:cNvPr>
          <p:cNvSpPr/>
          <p:nvPr/>
        </p:nvSpPr>
        <p:spPr>
          <a:xfrm>
            <a:off x="673307" y="2744979"/>
            <a:ext cx="10797205" cy="1965915"/>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6" name="TextBox 5">
            <a:extLst>
              <a:ext uri="{FF2B5EF4-FFF2-40B4-BE49-F238E27FC236}">
                <a16:creationId xmlns:a16="http://schemas.microsoft.com/office/drawing/2014/main" id="{E4C58CA1-E579-436A-B099-F21A7929C0FC}"/>
              </a:ext>
            </a:extLst>
          </p:cNvPr>
          <p:cNvSpPr txBox="1"/>
          <p:nvPr/>
        </p:nvSpPr>
        <p:spPr>
          <a:xfrm>
            <a:off x="728842" y="2135389"/>
            <a:ext cx="2178996" cy="523220"/>
          </a:xfrm>
          <a:prstGeom prst="rect">
            <a:avLst/>
          </a:prstGeom>
          <a:noFill/>
        </p:spPr>
        <p:txBody>
          <a:bodyPr wrap="square" rtlCol="0">
            <a:spAutoFit/>
          </a:bodyPr>
          <a:lstStyle/>
          <a:p>
            <a:r>
              <a:rPr lang="en-US" sz="2800" b="1" dirty="0">
                <a:solidFill>
                  <a:schemeClr val="accent1">
                    <a:lumMod val="50000"/>
                  </a:schemeClr>
                </a:solidFill>
                <a:effectLst>
                  <a:outerShdw blurRad="38100" dist="38100" dir="2700000" algn="tl">
                    <a:srgbClr val="000000">
                      <a:alpha val="43137"/>
                    </a:srgbClr>
                  </a:outerShdw>
                </a:effectLst>
              </a:rPr>
              <a:t>Boot step</a:t>
            </a:r>
          </a:p>
        </p:txBody>
      </p:sp>
      <p:sp>
        <p:nvSpPr>
          <p:cNvPr id="7" name="TextBox 6">
            <a:extLst>
              <a:ext uri="{FF2B5EF4-FFF2-40B4-BE49-F238E27FC236}">
                <a16:creationId xmlns:a16="http://schemas.microsoft.com/office/drawing/2014/main" id="{C1E7AB9E-DC4F-4BD2-A22B-1AB4DFDCECE6}"/>
              </a:ext>
            </a:extLst>
          </p:cNvPr>
          <p:cNvSpPr txBox="1"/>
          <p:nvPr/>
        </p:nvSpPr>
        <p:spPr>
          <a:xfrm>
            <a:off x="5926238" y="2135389"/>
            <a:ext cx="2084729" cy="523220"/>
          </a:xfrm>
          <a:prstGeom prst="rect">
            <a:avLst/>
          </a:prstGeom>
          <a:noFill/>
        </p:spPr>
        <p:txBody>
          <a:bodyPr wrap="square" rtlCol="0">
            <a:spAutoFit/>
          </a:bodyPr>
          <a:lstStyle/>
          <a:p>
            <a:r>
              <a:rPr lang="en-US" sz="2800" b="1" dirty="0">
                <a:solidFill>
                  <a:schemeClr val="accent1">
                    <a:lumMod val="50000"/>
                  </a:schemeClr>
                </a:solidFill>
                <a:effectLst>
                  <a:outerShdw blurRad="38100" dist="38100" dir="2700000" algn="tl">
                    <a:srgbClr val="000000">
                      <a:alpha val="43137"/>
                    </a:srgbClr>
                  </a:outerShdw>
                </a:effectLst>
              </a:rPr>
              <a:t>Location</a:t>
            </a:r>
          </a:p>
        </p:txBody>
      </p:sp>
      <p:sp>
        <p:nvSpPr>
          <p:cNvPr id="8" name="TextBox 7">
            <a:extLst>
              <a:ext uri="{FF2B5EF4-FFF2-40B4-BE49-F238E27FC236}">
                <a16:creationId xmlns:a16="http://schemas.microsoft.com/office/drawing/2014/main" id="{1C85CB0F-364A-4ABE-B97F-76672677E70E}"/>
              </a:ext>
            </a:extLst>
          </p:cNvPr>
          <p:cNvSpPr txBox="1"/>
          <p:nvPr/>
        </p:nvSpPr>
        <p:spPr>
          <a:xfrm>
            <a:off x="728842" y="2687399"/>
            <a:ext cx="5700149" cy="3242554"/>
          </a:xfrm>
          <a:prstGeom prst="rect">
            <a:avLst/>
          </a:prstGeom>
          <a:noFill/>
        </p:spPr>
        <p:txBody>
          <a:bodyPr wrap="square" rtlCol="0">
            <a:spAutoFit/>
          </a:bodyPr>
          <a:lstStyle/>
          <a:p>
            <a:pPr>
              <a:lnSpc>
                <a:spcPct val="150000"/>
              </a:lnSpc>
            </a:pPr>
            <a:r>
              <a:rPr lang="en-US" sz="2800" dirty="0">
                <a:effectLst>
                  <a:outerShdw blurRad="38100" dist="38100" dir="2700000" algn="tl">
                    <a:srgbClr val="000000">
                      <a:alpha val="43137"/>
                    </a:srgbClr>
                  </a:outerShdw>
                </a:effectLst>
                <a:latin typeface="+mj-lt"/>
              </a:rPr>
              <a:t>EFI startup</a:t>
            </a:r>
          </a:p>
          <a:p>
            <a:pPr>
              <a:lnSpc>
                <a:spcPct val="150000"/>
              </a:lnSpc>
            </a:pPr>
            <a:r>
              <a:rPr lang="en-US" sz="2800" dirty="0">
                <a:effectLst>
                  <a:outerShdw blurRad="38100" dist="38100" dir="2700000" algn="tl">
                    <a:srgbClr val="000000">
                      <a:alpha val="43137"/>
                    </a:srgbClr>
                  </a:outerShdw>
                </a:effectLst>
                <a:latin typeface="+mj-lt"/>
              </a:rPr>
              <a:t> </a:t>
            </a:r>
            <a:r>
              <a:rPr lang="en-US" sz="2800" dirty="0">
                <a:latin typeface="+mj-lt"/>
                <a:cs typeface="Times New Roman" panose="02020603050405020304" pitchFamily="18" charset="0"/>
              </a:rPr>
              <a:t>⇢ </a:t>
            </a:r>
            <a:r>
              <a:rPr lang="en-US" sz="2800" dirty="0">
                <a:effectLst>
                  <a:outerShdw blurRad="38100" dist="38100" dir="2700000" algn="tl">
                    <a:srgbClr val="000000">
                      <a:alpha val="43137"/>
                    </a:srgbClr>
                  </a:outerShdw>
                </a:effectLst>
                <a:latin typeface="+mj-lt"/>
              </a:rPr>
              <a:t>Boot menu</a:t>
            </a:r>
          </a:p>
          <a:p>
            <a:pPr>
              <a:lnSpc>
                <a:spcPct val="150000"/>
              </a:lnSpc>
            </a:pPr>
            <a:r>
              <a:rPr lang="en-US" sz="2800" dirty="0">
                <a:effectLst>
                  <a:outerShdw blurRad="38100" dist="38100" dir="2700000" algn="tl">
                    <a:srgbClr val="000000">
                      <a:alpha val="43137"/>
                    </a:srgbClr>
                  </a:outerShdw>
                </a:effectLst>
                <a:latin typeface="+mj-lt"/>
              </a:rPr>
              <a:t>   </a:t>
            </a:r>
            <a:r>
              <a:rPr lang="en-US" sz="2800" dirty="0">
                <a:effectLst>
                  <a:outerShdw blurRad="38100" dist="38100" dir="2700000" algn="tl">
                    <a:srgbClr val="000000">
                      <a:alpha val="43137"/>
                    </a:srgbClr>
                  </a:outerShdw>
                </a:effectLst>
              </a:rPr>
              <a:t>  </a:t>
            </a:r>
            <a:r>
              <a:rPr lang="en-US" sz="2800" dirty="0">
                <a:cs typeface="Times New Roman" panose="02020603050405020304" pitchFamily="18" charset="0"/>
              </a:rPr>
              <a:t>⇢ </a:t>
            </a:r>
            <a:r>
              <a:rPr lang="en-US" sz="2800" dirty="0">
                <a:effectLst>
                  <a:outerShdw blurRad="38100" dist="38100" dir="2700000" algn="tl">
                    <a:srgbClr val="000000">
                      <a:alpha val="43137"/>
                    </a:srgbClr>
                  </a:outerShdw>
                </a:effectLst>
                <a:latin typeface="+mj-lt"/>
              </a:rPr>
              <a:t>Partition boot loader</a:t>
            </a:r>
          </a:p>
          <a:p>
            <a:pPr>
              <a:lnSpc>
                <a:spcPct val="150000"/>
              </a:lnSpc>
            </a:pPr>
            <a:r>
              <a:rPr lang="en-US" sz="2800" dirty="0">
                <a:effectLst>
                  <a:outerShdw blurRad="38100" dist="38100" dir="2700000" algn="tl">
                    <a:srgbClr val="000000">
                      <a:alpha val="43137"/>
                    </a:srgbClr>
                  </a:outerShdw>
                </a:effectLst>
                <a:latin typeface="+mj-lt"/>
              </a:rPr>
              <a:t>        </a:t>
            </a:r>
            <a:r>
              <a:rPr lang="en-US" sz="2800" dirty="0">
                <a:effectLst>
                  <a:outerShdw blurRad="38100" dist="38100" dir="2700000" algn="tl">
                    <a:srgbClr val="000000">
                      <a:alpha val="43137"/>
                    </a:srgbClr>
                  </a:outerShdw>
                </a:effectLst>
              </a:rPr>
              <a:t> </a:t>
            </a:r>
            <a:r>
              <a:rPr lang="en-US" sz="2800" dirty="0">
                <a:cs typeface="Times New Roman" panose="02020603050405020304" pitchFamily="18" charset="0"/>
              </a:rPr>
              <a:t>⇢ </a:t>
            </a:r>
            <a:r>
              <a:rPr lang="en-US" sz="2800" dirty="0">
                <a:effectLst>
                  <a:outerShdw blurRad="38100" dist="38100" dir="2700000" algn="tl">
                    <a:srgbClr val="000000">
                      <a:alpha val="43137"/>
                    </a:srgbClr>
                  </a:outerShdw>
                </a:effectLst>
                <a:latin typeface="+mj-lt"/>
              </a:rPr>
              <a:t>Boot loader</a:t>
            </a:r>
          </a:p>
          <a:p>
            <a:pPr>
              <a:lnSpc>
                <a:spcPct val="150000"/>
              </a:lnSpc>
            </a:pPr>
            <a:r>
              <a:rPr lang="en-US" sz="2800" dirty="0">
                <a:effectLst>
                  <a:outerShdw blurRad="38100" dist="38100" dir="2700000" algn="tl">
                    <a:srgbClr val="000000">
                      <a:alpha val="43137"/>
                    </a:srgbClr>
                  </a:outerShdw>
                </a:effectLst>
                <a:latin typeface="+mj-lt"/>
              </a:rPr>
              <a:t>            </a:t>
            </a:r>
            <a:r>
              <a:rPr lang="en-US" sz="2800" dirty="0">
                <a:effectLst>
                  <a:outerShdw blurRad="38100" dist="38100" dir="2700000" algn="tl">
                    <a:srgbClr val="000000">
                      <a:alpha val="43137"/>
                    </a:srgbClr>
                  </a:outerShdw>
                </a:effectLst>
              </a:rPr>
              <a:t> </a:t>
            </a:r>
            <a:r>
              <a:rPr lang="en-US" sz="2800" dirty="0">
                <a:cs typeface="Times New Roman" panose="02020603050405020304" pitchFamily="18" charset="0"/>
              </a:rPr>
              <a:t>⇢ </a:t>
            </a:r>
            <a:r>
              <a:rPr lang="en-US" sz="2800" dirty="0">
                <a:effectLst>
                  <a:outerShdw blurRad="38100" dist="38100" dir="2700000" algn="tl">
                    <a:srgbClr val="000000">
                      <a:alpha val="43137"/>
                    </a:srgbClr>
                  </a:outerShdw>
                </a:effectLst>
                <a:latin typeface="+mj-lt"/>
              </a:rPr>
              <a:t>BOOTMGR</a:t>
            </a:r>
          </a:p>
        </p:txBody>
      </p:sp>
      <p:sp>
        <p:nvSpPr>
          <p:cNvPr id="9" name="TextBox 8">
            <a:extLst>
              <a:ext uri="{FF2B5EF4-FFF2-40B4-BE49-F238E27FC236}">
                <a16:creationId xmlns:a16="http://schemas.microsoft.com/office/drawing/2014/main" id="{C95D7C74-CA1C-4479-900A-E071AED3DB05}"/>
              </a:ext>
            </a:extLst>
          </p:cNvPr>
          <p:cNvSpPr txBox="1"/>
          <p:nvPr/>
        </p:nvSpPr>
        <p:spPr>
          <a:xfrm>
            <a:off x="5926238" y="2693811"/>
            <a:ext cx="5683169" cy="3236142"/>
          </a:xfrm>
          <a:prstGeom prst="rect">
            <a:avLst/>
          </a:prstGeom>
          <a:noFill/>
        </p:spPr>
        <p:txBody>
          <a:bodyPr wrap="square" rtlCol="0">
            <a:spAutoFit/>
          </a:bodyPr>
          <a:lstStyle/>
          <a:p>
            <a:pPr>
              <a:lnSpc>
                <a:spcPct val="150000"/>
              </a:lnSpc>
            </a:pPr>
            <a:r>
              <a:rPr lang="en-US" sz="2800" dirty="0">
                <a:effectLst>
                  <a:outerShdw blurRad="38100" dist="38100" dir="2700000" algn="tl">
                    <a:srgbClr val="000000">
                      <a:alpha val="43137"/>
                    </a:srgbClr>
                  </a:outerShdw>
                </a:effectLst>
              </a:rPr>
              <a:t>ROM chip</a:t>
            </a:r>
          </a:p>
          <a:p>
            <a:pPr>
              <a:lnSpc>
                <a:spcPct val="150000"/>
              </a:lnSpc>
            </a:pPr>
            <a:r>
              <a:rPr lang="en-US" sz="2800" dirty="0">
                <a:effectLst>
                  <a:outerShdw blurRad="38100" dist="38100" dir="2700000" algn="tl">
                    <a:srgbClr val="000000">
                      <a:alpha val="43137"/>
                    </a:srgbClr>
                  </a:outerShdw>
                </a:effectLst>
              </a:rPr>
              <a:t>EFI System Partition</a:t>
            </a:r>
          </a:p>
          <a:p>
            <a:pPr>
              <a:lnSpc>
                <a:spcPct val="150000"/>
              </a:lnSpc>
            </a:pPr>
            <a:r>
              <a:rPr lang="en-US" sz="2800" dirty="0">
                <a:effectLst>
                  <a:outerShdw blurRad="38100" dist="38100" dir="2700000" algn="tl">
                    <a:srgbClr val="000000">
                      <a:alpha val="43137"/>
                    </a:srgbClr>
                  </a:outerShdw>
                </a:effectLst>
              </a:rPr>
              <a:t>EFI System Partition</a:t>
            </a:r>
          </a:p>
          <a:p>
            <a:pPr>
              <a:lnSpc>
                <a:spcPct val="150000"/>
              </a:lnSpc>
            </a:pPr>
            <a:r>
              <a:rPr lang="en-US" sz="2800" dirty="0">
                <a:effectLst>
                  <a:outerShdw blurRad="38100" dist="38100" dir="2700000" algn="tl">
                    <a:srgbClr val="000000">
                      <a:alpha val="43137"/>
                    </a:srgbClr>
                  </a:outerShdw>
                </a:effectLst>
              </a:rPr>
              <a:t>OS Partition</a:t>
            </a:r>
          </a:p>
          <a:p>
            <a:pPr>
              <a:lnSpc>
                <a:spcPct val="150000"/>
              </a:lnSpc>
            </a:pPr>
            <a:r>
              <a:rPr lang="en-US" sz="2800" dirty="0">
                <a:effectLst>
                  <a:outerShdw blurRad="38100" dist="38100" dir="2700000" algn="tl">
                    <a:srgbClr val="000000">
                      <a:alpha val="43137"/>
                    </a:srgbClr>
                  </a:outerShdw>
                </a:effectLst>
              </a:rPr>
              <a:t>OS Partition</a:t>
            </a:r>
          </a:p>
        </p:txBody>
      </p:sp>
      <p:pic>
        <p:nvPicPr>
          <p:cNvPr id="10" name="Picture 9">
            <a:extLst>
              <a:ext uri="{FF2B5EF4-FFF2-40B4-BE49-F238E27FC236}">
                <a16:creationId xmlns:a16="http://schemas.microsoft.com/office/drawing/2014/main" id="{48B83A9E-3F72-4034-A1E7-67DE751AB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1647" y="2859543"/>
            <a:ext cx="1483666" cy="1713635"/>
          </a:xfrm>
          <a:prstGeom prst="rect">
            <a:avLst/>
          </a:prstGeom>
        </p:spPr>
      </p:pic>
      <p:pic>
        <p:nvPicPr>
          <p:cNvPr id="11" name="Picture 10">
            <a:extLst>
              <a:ext uri="{FF2B5EF4-FFF2-40B4-BE49-F238E27FC236}">
                <a16:creationId xmlns:a16="http://schemas.microsoft.com/office/drawing/2014/main" id="{755E87ED-FE8A-4E57-AB31-E2E01F1B0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5559" y="4841398"/>
            <a:ext cx="875842" cy="960224"/>
          </a:xfrm>
          <a:prstGeom prst="rect">
            <a:avLst/>
          </a:prstGeom>
        </p:spPr>
      </p:pic>
    </p:spTree>
    <p:extLst>
      <p:ext uri="{BB962C8B-B14F-4D97-AF65-F5344CB8AC3E}">
        <p14:creationId xmlns:p14="http://schemas.microsoft.com/office/powerpoint/2010/main" val="358501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500"/>
                                        <p:tgtEl>
                                          <p:spTgt spid="8">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9">
                                            <p:txEl>
                                              <p:pRg st="1" end="1"/>
                                            </p:txEl>
                                          </p:spTgt>
                                        </p:tgtEl>
                                        <p:attrNameLst>
                                          <p:attrName>style.visibility</p:attrName>
                                        </p:attrNameLst>
                                      </p:cBhvr>
                                      <p:to>
                                        <p:strVal val="visible"/>
                                      </p:to>
                                    </p:set>
                                    <p:animEffect transition="in" filter="fade">
                                      <p:cBhvr>
                                        <p:cTn id="24" dur="500"/>
                                        <p:tgtEl>
                                          <p:spTgt spid="9">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animEffect transition="in" filter="fade">
                                      <p:cBhvr>
                                        <p:cTn id="29" dur="500"/>
                                        <p:tgtEl>
                                          <p:spTgt spid="8">
                                            <p:txEl>
                                              <p:pRg st="2" end="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500"/>
                                        <p:tgtEl>
                                          <p:spTgt spid="9">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fade">
                                      <p:cBhvr>
                                        <p:cTn id="37" dur="500"/>
                                        <p:tgtEl>
                                          <p:spTgt spid="8">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9">
                                            <p:txEl>
                                              <p:pRg st="3" end="3"/>
                                            </p:txEl>
                                          </p:spTgt>
                                        </p:tgtEl>
                                        <p:attrNameLst>
                                          <p:attrName>style.visibility</p:attrName>
                                        </p:attrNameLst>
                                      </p:cBhvr>
                                      <p:to>
                                        <p:strVal val="visible"/>
                                      </p:to>
                                    </p:set>
                                    <p:animEffect transition="in" filter="fade">
                                      <p:cBhvr>
                                        <p:cTn id="40" dur="500"/>
                                        <p:tgtEl>
                                          <p:spTgt spid="9">
                                            <p:txEl>
                                              <p:pRg st="3" end="3"/>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500"/>
                                        <p:tgtEl>
                                          <p:spTgt spid="4"/>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
                                            <p:txEl>
                                              <p:pRg st="4" end="4"/>
                                            </p:txEl>
                                          </p:spTgt>
                                        </p:tgtEl>
                                        <p:attrNameLst>
                                          <p:attrName>style.visibility</p:attrName>
                                        </p:attrNameLst>
                                      </p:cBhvr>
                                      <p:to>
                                        <p:strVal val="visible"/>
                                      </p:to>
                                    </p:set>
                                    <p:animEffect transition="in" filter="fade">
                                      <p:cBhvr>
                                        <p:cTn id="51" dur="500"/>
                                        <p:tgtEl>
                                          <p:spTgt spid="8">
                                            <p:txEl>
                                              <p:pRg st="4" end="4"/>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9">
                                            <p:txEl>
                                              <p:pRg st="4" end="4"/>
                                            </p:txEl>
                                          </p:spTgt>
                                        </p:tgtEl>
                                        <p:attrNameLst>
                                          <p:attrName>style.visibility</p:attrName>
                                        </p:attrNameLst>
                                      </p:cBhvr>
                                      <p:to>
                                        <p:strVal val="visible"/>
                                      </p:to>
                                    </p:set>
                                    <p:animEffect transition="in" filter="fade">
                                      <p:cBhvr>
                                        <p:cTn id="54"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Voeding inschakelen</a:t>
            </a:r>
          </a:p>
        </p:txBody>
      </p:sp>
      <p:sp>
        <p:nvSpPr>
          <p:cNvPr id="3" name="Tijdelijke aanduiding voor inhoud 2"/>
          <p:cNvSpPr>
            <a:spLocks noGrp="1"/>
          </p:cNvSpPr>
          <p:nvPr>
            <p:ph idx="1"/>
          </p:nvPr>
        </p:nvSpPr>
        <p:spPr>
          <a:xfrm>
            <a:off x="479503" y="1825625"/>
            <a:ext cx="5064619" cy="4242154"/>
          </a:xfrm>
        </p:spPr>
        <p:txBody>
          <a:bodyPr/>
          <a:lstStyle/>
          <a:p>
            <a:r>
              <a:rPr lang="nl-BE" dirty="0"/>
              <a:t>Voeding inschakelen</a:t>
            </a:r>
          </a:p>
          <a:p>
            <a:pPr lvl="1"/>
            <a:r>
              <a:rPr lang="nl-BE" dirty="0"/>
              <a:t>Eigen spanningsniveaus controleren</a:t>
            </a:r>
          </a:p>
          <a:p>
            <a:pPr lvl="1"/>
            <a:r>
              <a:rPr lang="nl-BE" dirty="0"/>
              <a:t>Stabiele spanning?</a:t>
            </a:r>
            <a:br>
              <a:rPr lang="nl-BE" dirty="0"/>
            </a:br>
            <a:r>
              <a:rPr lang="nl-BE" dirty="0"/>
              <a:t>⇨ </a:t>
            </a:r>
            <a:r>
              <a:rPr lang="nl-BE" dirty="0">
                <a:solidFill>
                  <a:srgbClr val="E00049"/>
                </a:solidFill>
              </a:rPr>
              <a:t>Power Good </a:t>
            </a:r>
            <a:r>
              <a:rPr lang="nl-BE" dirty="0"/>
              <a:t>signaal van voeding naar moederbord (~0,1-0,5 seconden na aanzetten voeding)</a:t>
            </a:r>
          </a:p>
        </p:txBody>
      </p:sp>
      <p:pic>
        <p:nvPicPr>
          <p:cNvPr id="1026" name="Picture 2" descr="Image result for computer power supply">
            <a:hlinkClick r:id="rId3"/>
            <a:extLst>
              <a:ext uri="{FF2B5EF4-FFF2-40B4-BE49-F238E27FC236}">
                <a16:creationId xmlns:a16="http://schemas.microsoft.com/office/drawing/2014/main" id="{212AC60F-2982-4040-A1BF-7DF7FCF41A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4122" y="1646238"/>
            <a:ext cx="6647878" cy="4242154"/>
          </a:xfrm>
          <a:prstGeom prst="rect">
            <a:avLst/>
          </a:prstGeom>
          <a:noFill/>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2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a:t>Moederbord</a:t>
            </a:r>
          </a:p>
        </p:txBody>
      </p:sp>
      <p:sp>
        <p:nvSpPr>
          <p:cNvPr id="3" name="Tijdelijke aanduiding voor inhoud 2"/>
          <p:cNvSpPr>
            <a:spLocks noGrp="1"/>
          </p:cNvSpPr>
          <p:nvPr>
            <p:ph idx="1"/>
          </p:nvPr>
        </p:nvSpPr>
        <p:spPr>
          <a:xfrm>
            <a:off x="713679" y="1825625"/>
            <a:ext cx="7348653" cy="4242154"/>
          </a:xfrm>
        </p:spPr>
        <p:txBody>
          <a:bodyPr/>
          <a:lstStyle/>
          <a:p>
            <a:r>
              <a:rPr lang="nl-BE" dirty="0"/>
              <a:t>Moederbord</a:t>
            </a:r>
          </a:p>
          <a:p>
            <a:pPr lvl="1"/>
            <a:r>
              <a:rPr lang="nl-BE" dirty="0"/>
              <a:t>Continu reset-signaal naar processor… </a:t>
            </a:r>
            <a:r>
              <a:rPr lang="nl-BE" dirty="0">
                <a:solidFill>
                  <a:srgbClr val="E00049"/>
                </a:solidFill>
              </a:rPr>
              <a:t>Waarom?</a:t>
            </a:r>
          </a:p>
          <a:p>
            <a:pPr lvl="1"/>
            <a:endParaRPr lang="nl-BE" dirty="0"/>
          </a:p>
          <a:p>
            <a:pPr lvl="1"/>
            <a:r>
              <a:rPr lang="nl-BE" dirty="0"/>
              <a:t>Power good? </a:t>
            </a:r>
            <a:r>
              <a:rPr lang="nl-BE" dirty="0">
                <a:solidFill>
                  <a:srgbClr val="E00049"/>
                </a:solidFill>
              </a:rPr>
              <a:t>Reset-signaal valt weg</a:t>
            </a:r>
          </a:p>
        </p:txBody>
      </p:sp>
      <p:pic>
        <p:nvPicPr>
          <p:cNvPr id="4" name="Picture 3">
            <a:extLst>
              <a:ext uri="{FF2B5EF4-FFF2-40B4-BE49-F238E27FC236}">
                <a16:creationId xmlns:a16="http://schemas.microsoft.com/office/drawing/2014/main" id="{8A611C98-4276-45A0-91B4-BF04277A9B4A}"/>
              </a:ext>
            </a:extLst>
          </p:cNvPr>
          <p:cNvPicPr>
            <a:picLocks noChangeAspect="1"/>
          </p:cNvPicPr>
          <p:nvPr/>
        </p:nvPicPr>
        <p:blipFill>
          <a:blip r:embed="rId3"/>
          <a:stretch>
            <a:fillRect/>
          </a:stretch>
        </p:blipFill>
        <p:spPr>
          <a:xfrm>
            <a:off x="6000573" y="2653990"/>
            <a:ext cx="6637476" cy="4404732"/>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77490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1DBF8-B2AD-420A-958C-957846EE9AC5}"/>
              </a:ext>
            </a:extLst>
          </p:cNvPr>
          <p:cNvSpPr>
            <a:spLocks noGrp="1"/>
          </p:cNvSpPr>
          <p:nvPr>
            <p:ph type="title"/>
          </p:nvPr>
        </p:nvSpPr>
        <p:spPr/>
        <p:txBody>
          <a:bodyPr/>
          <a:lstStyle/>
          <a:p>
            <a:r>
              <a:rPr lang="en-US" dirty="0"/>
              <a:t>Processor</a:t>
            </a:r>
          </a:p>
        </p:txBody>
      </p:sp>
      <p:sp>
        <p:nvSpPr>
          <p:cNvPr id="3" name="Content Placeholder 2">
            <a:extLst>
              <a:ext uri="{FF2B5EF4-FFF2-40B4-BE49-F238E27FC236}">
                <a16:creationId xmlns:a16="http://schemas.microsoft.com/office/drawing/2014/main" id="{D92E4F5A-BCE2-4782-93CC-48C2C849AD19}"/>
              </a:ext>
            </a:extLst>
          </p:cNvPr>
          <p:cNvSpPr>
            <a:spLocks noGrp="1"/>
          </p:cNvSpPr>
          <p:nvPr>
            <p:ph idx="1"/>
          </p:nvPr>
        </p:nvSpPr>
        <p:spPr>
          <a:xfrm>
            <a:off x="680225" y="1825625"/>
            <a:ext cx="11144886" cy="4242154"/>
          </a:xfrm>
        </p:spPr>
        <p:txBody>
          <a:bodyPr/>
          <a:lstStyle/>
          <a:p>
            <a:r>
              <a:rPr lang="en-US" dirty="0"/>
              <a:t>Processor start.</a:t>
            </a:r>
          </a:p>
          <a:p>
            <a:pPr lvl="1"/>
            <a:r>
              <a:rPr lang="en-US" dirty="0" err="1"/>
              <a:t>Welke</a:t>
            </a:r>
            <a:r>
              <a:rPr lang="en-US" dirty="0"/>
              <a:t> mode? </a:t>
            </a:r>
            <a:r>
              <a:rPr lang="en-US" dirty="0">
                <a:solidFill>
                  <a:srgbClr val="E00049"/>
                </a:solidFill>
              </a:rPr>
              <a:t>Kernel mode.</a:t>
            </a:r>
          </a:p>
          <a:p>
            <a:pPr lvl="1"/>
            <a:r>
              <a:rPr lang="en-US" dirty="0" err="1"/>
              <a:t>Adressering</a:t>
            </a:r>
            <a:r>
              <a:rPr lang="en-US" dirty="0"/>
              <a:t>? </a:t>
            </a:r>
            <a:r>
              <a:rPr lang="en-US" dirty="0">
                <a:solidFill>
                  <a:srgbClr val="E00049"/>
                </a:solidFill>
              </a:rPr>
              <a:t>Real mode.</a:t>
            </a:r>
          </a:p>
        </p:txBody>
      </p:sp>
      <p:pic>
        <p:nvPicPr>
          <p:cNvPr id="4" name="Picture 3">
            <a:extLst>
              <a:ext uri="{FF2B5EF4-FFF2-40B4-BE49-F238E27FC236}">
                <a16:creationId xmlns:a16="http://schemas.microsoft.com/office/drawing/2014/main" id="{5FE3CF0A-3BC1-4F4B-93D4-FFCDB569208A}"/>
              </a:ext>
            </a:extLst>
          </p:cNvPr>
          <p:cNvPicPr>
            <a:picLocks noChangeAspect="1"/>
          </p:cNvPicPr>
          <p:nvPr/>
        </p:nvPicPr>
        <p:blipFill>
          <a:blip r:embed="rId3"/>
          <a:stretch>
            <a:fillRect/>
          </a:stretch>
        </p:blipFill>
        <p:spPr>
          <a:xfrm>
            <a:off x="6850943" y="2739768"/>
            <a:ext cx="5342206" cy="4242154"/>
          </a:xfrm>
          <a:prstGeom prst="rect">
            <a:avLst/>
          </a:prstGeom>
        </p:spPr>
      </p:pic>
    </p:spTree>
    <p:extLst>
      <p:ext uri="{BB962C8B-B14F-4D97-AF65-F5344CB8AC3E}">
        <p14:creationId xmlns:p14="http://schemas.microsoft.com/office/powerpoint/2010/main" val="212843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3" presetClass="emph" presetSubtype="2" fill="hold" nodeType="withEffect">
                                  <p:stCondLst>
                                    <p:cond delay="0"/>
                                  </p:stCondLst>
                                  <p:childTnLst>
                                    <p:animClr clrSpc="rgb" dir="cw">
                                      <p:cBhvr override="childStyle">
                                        <p:cTn id="14" dur="500" fill="hold"/>
                                        <p:tgtEl>
                                          <p:spTgt spid="3">
                                            <p:txEl>
                                              <p:pRg st="1" end="1"/>
                                            </p:txEl>
                                          </p:spTgt>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9D55CF-8C8E-4773-AA27-B6BA3058E709}"/>
              </a:ext>
            </a:extLst>
          </p:cNvPr>
          <p:cNvPicPr>
            <a:picLocks noChangeAspect="1"/>
          </p:cNvPicPr>
          <p:nvPr/>
        </p:nvPicPr>
        <p:blipFill>
          <a:blip r:embed="rId2"/>
          <a:stretch>
            <a:fillRect/>
          </a:stretch>
        </p:blipFill>
        <p:spPr>
          <a:xfrm>
            <a:off x="344047" y="278779"/>
            <a:ext cx="10532004" cy="5928499"/>
          </a:xfrm>
          <a:prstGeom prst="rect">
            <a:avLst/>
          </a:prstGeom>
          <a:ln>
            <a:solidFill>
              <a:srgbClr val="002757"/>
            </a:solidFill>
          </a:ln>
          <a:effectLst>
            <a:outerShdw blurRad="50800" dist="114300" dir="2700000" algn="tl" rotWithShape="0">
              <a:prstClr val="black">
                <a:alpha val="40000"/>
              </a:prstClr>
            </a:outerShdw>
          </a:effectLst>
        </p:spPr>
      </p:pic>
      <p:pic>
        <p:nvPicPr>
          <p:cNvPr id="7" name="Picture 2">
            <a:extLst>
              <a:ext uri="{FF2B5EF4-FFF2-40B4-BE49-F238E27FC236}">
                <a16:creationId xmlns:a16="http://schemas.microsoft.com/office/drawing/2014/main" id="{733587C6-79A7-4333-A100-9D507C4F63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13615" y="3429000"/>
            <a:ext cx="2228619" cy="3174486"/>
          </a:xfrm>
          <a:prstGeom prst="rect">
            <a:avLst/>
          </a:prstGeom>
          <a:noFill/>
          <a:ln>
            <a:noFill/>
          </a:ln>
          <a:effectLst>
            <a:outerShdw blurRad="50800" dist="1524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0370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1DBF8-B2AD-420A-958C-957846EE9AC5}"/>
              </a:ext>
            </a:extLst>
          </p:cNvPr>
          <p:cNvSpPr>
            <a:spLocks noGrp="1"/>
          </p:cNvSpPr>
          <p:nvPr>
            <p:ph type="title"/>
          </p:nvPr>
        </p:nvSpPr>
        <p:spPr/>
        <p:txBody>
          <a:bodyPr/>
          <a:lstStyle/>
          <a:p>
            <a:r>
              <a:rPr lang="en-US" dirty="0"/>
              <a:t>Processor</a:t>
            </a:r>
          </a:p>
        </p:txBody>
      </p:sp>
      <p:sp>
        <p:nvSpPr>
          <p:cNvPr id="3" name="Content Placeholder 2">
            <a:extLst>
              <a:ext uri="{FF2B5EF4-FFF2-40B4-BE49-F238E27FC236}">
                <a16:creationId xmlns:a16="http://schemas.microsoft.com/office/drawing/2014/main" id="{D92E4F5A-BCE2-4782-93CC-48C2C849AD19}"/>
              </a:ext>
            </a:extLst>
          </p:cNvPr>
          <p:cNvSpPr>
            <a:spLocks noGrp="1"/>
          </p:cNvSpPr>
          <p:nvPr>
            <p:ph idx="1"/>
          </p:nvPr>
        </p:nvSpPr>
        <p:spPr>
          <a:xfrm>
            <a:off x="680225" y="1825625"/>
            <a:ext cx="11144886" cy="4242154"/>
          </a:xfrm>
        </p:spPr>
        <p:txBody>
          <a:bodyPr/>
          <a:lstStyle/>
          <a:p>
            <a:r>
              <a:rPr lang="en-US" dirty="0"/>
              <a:t>Processor start.</a:t>
            </a:r>
          </a:p>
          <a:p>
            <a:pPr lvl="1"/>
            <a:r>
              <a:rPr lang="en-US" dirty="0" err="1">
                <a:solidFill>
                  <a:srgbClr val="E7E6E6"/>
                </a:solidFill>
              </a:rPr>
              <a:t>Welke</a:t>
            </a:r>
            <a:r>
              <a:rPr lang="en-US" dirty="0">
                <a:solidFill>
                  <a:srgbClr val="E7E6E6"/>
                </a:solidFill>
              </a:rPr>
              <a:t> mode? Kernel mode.</a:t>
            </a:r>
          </a:p>
          <a:p>
            <a:pPr lvl="1"/>
            <a:r>
              <a:rPr lang="en-US" dirty="0" err="1"/>
              <a:t>Adressering</a:t>
            </a:r>
            <a:r>
              <a:rPr lang="en-US" dirty="0"/>
              <a:t>? </a:t>
            </a:r>
            <a:r>
              <a:rPr lang="en-US" dirty="0">
                <a:solidFill>
                  <a:srgbClr val="E00049"/>
                </a:solidFill>
              </a:rPr>
              <a:t>Real mode.</a:t>
            </a:r>
          </a:p>
          <a:p>
            <a:pPr lvl="1"/>
            <a:r>
              <a:rPr lang="en-US" dirty="0"/>
              <a:t>Op </a:t>
            </a:r>
            <a:r>
              <a:rPr lang="en-US" dirty="0" err="1"/>
              <a:t>welk</a:t>
            </a:r>
            <a:r>
              <a:rPr lang="en-US" dirty="0"/>
              <a:t> </a:t>
            </a:r>
            <a:r>
              <a:rPr lang="en-US" dirty="0" err="1"/>
              <a:t>adres</a:t>
            </a:r>
            <a:r>
              <a:rPr lang="en-US" dirty="0"/>
              <a:t>?</a:t>
            </a:r>
            <a:r>
              <a:rPr lang="en-US" dirty="0">
                <a:solidFill>
                  <a:srgbClr val="E00049"/>
                </a:solidFill>
              </a:rPr>
              <a:t> 0xFFFFFFF0.</a:t>
            </a:r>
          </a:p>
        </p:txBody>
      </p:sp>
      <p:pic>
        <p:nvPicPr>
          <p:cNvPr id="4" name="Picture 3">
            <a:extLst>
              <a:ext uri="{FF2B5EF4-FFF2-40B4-BE49-F238E27FC236}">
                <a16:creationId xmlns:a16="http://schemas.microsoft.com/office/drawing/2014/main" id="{5FE3CF0A-3BC1-4F4B-93D4-FFCDB569208A}"/>
              </a:ext>
            </a:extLst>
          </p:cNvPr>
          <p:cNvPicPr>
            <a:picLocks noChangeAspect="1"/>
          </p:cNvPicPr>
          <p:nvPr/>
        </p:nvPicPr>
        <p:blipFill>
          <a:blip r:embed="rId3"/>
          <a:stretch>
            <a:fillRect/>
          </a:stretch>
        </p:blipFill>
        <p:spPr>
          <a:xfrm>
            <a:off x="6850943" y="2739768"/>
            <a:ext cx="5342206" cy="4242154"/>
          </a:xfrm>
          <a:prstGeom prst="rect">
            <a:avLst/>
          </a:prstGeom>
        </p:spPr>
      </p:pic>
      <p:pic>
        <p:nvPicPr>
          <p:cNvPr id="7" name="Picture 6">
            <a:extLst>
              <a:ext uri="{FF2B5EF4-FFF2-40B4-BE49-F238E27FC236}">
                <a16:creationId xmlns:a16="http://schemas.microsoft.com/office/drawing/2014/main" id="{FF7C7171-67EC-466B-BF52-570CF5EA0592}"/>
              </a:ext>
            </a:extLst>
          </p:cNvPr>
          <p:cNvPicPr>
            <a:picLocks noChangeAspect="1"/>
          </p:cNvPicPr>
          <p:nvPr/>
        </p:nvPicPr>
        <p:blipFill>
          <a:blip r:embed="rId4"/>
          <a:stretch>
            <a:fillRect/>
          </a:stretch>
        </p:blipFill>
        <p:spPr>
          <a:xfrm>
            <a:off x="-137389" y="4238259"/>
            <a:ext cx="2943636" cy="2619741"/>
          </a:xfrm>
          <a:prstGeom prst="rect">
            <a:avLst/>
          </a:prstGeom>
          <a:effectLst/>
        </p:spPr>
      </p:pic>
      <p:sp>
        <p:nvSpPr>
          <p:cNvPr id="8" name="Thought Bubble: Cloud 7">
            <a:extLst>
              <a:ext uri="{FF2B5EF4-FFF2-40B4-BE49-F238E27FC236}">
                <a16:creationId xmlns:a16="http://schemas.microsoft.com/office/drawing/2014/main" id="{20E7BC33-E899-4259-A68D-ECEA43B884FB}"/>
              </a:ext>
            </a:extLst>
          </p:cNvPr>
          <p:cNvSpPr/>
          <p:nvPr/>
        </p:nvSpPr>
        <p:spPr>
          <a:xfrm>
            <a:off x="2461110" y="3639148"/>
            <a:ext cx="3791558" cy="1708620"/>
          </a:xfrm>
          <a:prstGeom prst="cloudCallout">
            <a:avLst>
              <a:gd name="adj1" fmla="val -60492"/>
              <a:gd name="adj2" fmla="val 25299"/>
            </a:avLst>
          </a:prstGeom>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effectLst>
                  <a:outerShdw blurRad="38100" dist="38100" dir="2700000" algn="tl">
                    <a:srgbClr val="000000">
                      <a:alpha val="43137"/>
                    </a:srgbClr>
                  </a:outerShdw>
                </a:effectLst>
              </a:rPr>
              <a:t>Is het </a:t>
            </a:r>
            <a:r>
              <a:rPr lang="en-US" sz="2800" dirty="0" err="1">
                <a:effectLst>
                  <a:outerShdw blurRad="38100" dist="38100" dir="2700000" algn="tl">
                    <a:srgbClr val="000000">
                      <a:alpha val="43137"/>
                    </a:srgbClr>
                  </a:outerShdw>
                </a:effectLst>
              </a:rPr>
              <a:t>geheugen</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niet</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leeg</a:t>
            </a:r>
            <a:r>
              <a:rPr lang="en-US" sz="2800"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59103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3" presetClass="emph" presetSubtype="2" fill="hold" nodeType="withEffect">
                                  <p:stCondLst>
                                    <p:cond delay="0"/>
                                  </p:stCondLst>
                                  <p:childTnLst>
                                    <p:animClr clrSpc="rgb" dir="cw">
                                      <p:cBhvr override="childStyle">
                                        <p:cTn id="9" dur="500" fill="hold"/>
                                        <p:tgtEl>
                                          <p:spTgt spid="3">
                                            <p:txEl>
                                              <p:pRg st="2" end="2"/>
                                            </p:txEl>
                                          </p:spTgt>
                                        </p:tgtEl>
                                        <p:attrNameLst>
                                          <p:attrName>style.color</p:attrName>
                                        </p:attrNameLst>
                                      </p:cBhvr>
                                      <p:to>
                                        <a:schemeClr val="bg2"/>
                                      </p:to>
                                    </p:animClr>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F912A-5605-4607-B32D-8A1CB5590419}"/>
              </a:ext>
            </a:extLst>
          </p:cNvPr>
          <p:cNvSpPr>
            <a:spLocks noGrp="1"/>
          </p:cNvSpPr>
          <p:nvPr>
            <p:ph type="title"/>
          </p:nvPr>
        </p:nvSpPr>
        <p:spPr/>
        <p:txBody>
          <a:bodyPr/>
          <a:lstStyle/>
          <a:p>
            <a:r>
              <a:rPr lang="en-US" dirty="0"/>
              <a:t>Processor</a:t>
            </a:r>
          </a:p>
        </p:txBody>
      </p:sp>
      <p:sp>
        <p:nvSpPr>
          <p:cNvPr id="3" name="Content Placeholder 2">
            <a:extLst>
              <a:ext uri="{FF2B5EF4-FFF2-40B4-BE49-F238E27FC236}">
                <a16:creationId xmlns:a16="http://schemas.microsoft.com/office/drawing/2014/main" id="{5921BF95-C6E4-4681-B588-56C7CB6E433F}"/>
              </a:ext>
            </a:extLst>
          </p:cNvPr>
          <p:cNvSpPr>
            <a:spLocks noGrp="1"/>
          </p:cNvSpPr>
          <p:nvPr>
            <p:ph idx="1"/>
          </p:nvPr>
        </p:nvSpPr>
        <p:spPr/>
        <p:txBody>
          <a:bodyPr/>
          <a:lstStyle/>
          <a:p>
            <a:r>
              <a:rPr lang="en-US" dirty="0" err="1"/>
              <a:t>Inhoud</a:t>
            </a:r>
            <a:r>
              <a:rPr lang="en-US" dirty="0"/>
              <a:t> </a:t>
            </a:r>
            <a:r>
              <a:rPr lang="en-US" dirty="0" err="1"/>
              <a:t>werkgeheugen</a:t>
            </a:r>
            <a:r>
              <a:rPr lang="en-US" dirty="0"/>
              <a:t> is </a:t>
            </a:r>
            <a:r>
              <a:rPr lang="en-US" dirty="0" err="1"/>
              <a:t>leeg</a:t>
            </a:r>
            <a:r>
              <a:rPr lang="en-US" dirty="0"/>
              <a:t>. We </a:t>
            </a:r>
            <a:r>
              <a:rPr lang="en-US" dirty="0" err="1"/>
              <a:t>hebben</a:t>
            </a:r>
            <a:r>
              <a:rPr lang="en-US" dirty="0"/>
              <a:t> </a:t>
            </a:r>
            <a:r>
              <a:rPr lang="en-US" dirty="0" err="1"/>
              <a:t>een</a:t>
            </a:r>
            <a:r>
              <a:rPr lang="en-US" dirty="0"/>
              <a:t> ROM chip </a:t>
            </a:r>
            <a:r>
              <a:rPr lang="en-US" dirty="0" err="1"/>
              <a:t>nodig</a:t>
            </a:r>
            <a:r>
              <a:rPr lang="en-US" dirty="0"/>
              <a:t> met </a:t>
            </a:r>
            <a:r>
              <a:rPr lang="en-US" dirty="0" err="1">
                <a:solidFill>
                  <a:srgbClr val="E00049"/>
                </a:solidFill>
              </a:rPr>
              <a:t>opstartcode</a:t>
            </a:r>
            <a:r>
              <a:rPr lang="en-US" dirty="0"/>
              <a:t>.</a:t>
            </a:r>
          </a:p>
          <a:p>
            <a:pPr lvl="1"/>
            <a:r>
              <a:rPr lang="en-US" dirty="0"/>
              <a:t>Maar… processor </a:t>
            </a:r>
            <a:r>
              <a:rPr lang="en-US" dirty="0" err="1"/>
              <a:t>kan</a:t>
            </a:r>
            <a:r>
              <a:rPr lang="en-US" dirty="0"/>
              <a:t> </a:t>
            </a:r>
            <a:r>
              <a:rPr lang="en-US" dirty="0" err="1"/>
              <a:t>enkel</a:t>
            </a:r>
            <a:r>
              <a:rPr lang="en-US" dirty="0"/>
              <a:t> </a:t>
            </a:r>
            <a:r>
              <a:rPr lang="en-US" dirty="0" err="1"/>
              <a:t>instructies</a:t>
            </a:r>
            <a:r>
              <a:rPr lang="en-US" dirty="0"/>
              <a:t> </a:t>
            </a:r>
            <a:r>
              <a:rPr lang="en-US" dirty="0" err="1"/>
              <a:t>uit</a:t>
            </a:r>
            <a:r>
              <a:rPr lang="en-US" dirty="0"/>
              <a:t> </a:t>
            </a:r>
            <a:r>
              <a:rPr lang="en-US" dirty="0" err="1"/>
              <a:t>werkgeheugen</a:t>
            </a:r>
            <a:r>
              <a:rPr lang="en-US" dirty="0"/>
              <a:t> </a:t>
            </a:r>
            <a:r>
              <a:rPr lang="en-US" dirty="0" err="1"/>
              <a:t>halen</a:t>
            </a:r>
            <a:r>
              <a:rPr lang="en-US" dirty="0"/>
              <a:t>!</a:t>
            </a:r>
          </a:p>
          <a:p>
            <a:pPr lvl="1"/>
            <a:endParaRPr lang="en-US" dirty="0"/>
          </a:p>
          <a:p>
            <a:pPr lvl="1"/>
            <a:endParaRPr lang="en-US" dirty="0"/>
          </a:p>
          <a:p>
            <a:r>
              <a:rPr lang="en-US" dirty="0" err="1"/>
              <a:t>Oplossing</a:t>
            </a:r>
            <a:r>
              <a:rPr lang="en-US" dirty="0"/>
              <a:t>? </a:t>
            </a:r>
            <a:r>
              <a:rPr lang="en-US" dirty="0">
                <a:solidFill>
                  <a:srgbClr val="E00049"/>
                </a:solidFill>
              </a:rPr>
              <a:t>Memory-mapped I/O!</a:t>
            </a:r>
          </a:p>
        </p:txBody>
      </p:sp>
    </p:spTree>
    <p:extLst>
      <p:ext uri="{BB962C8B-B14F-4D97-AF65-F5344CB8AC3E}">
        <p14:creationId xmlns:p14="http://schemas.microsoft.com/office/powerpoint/2010/main" val="224255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H - Tahoma">
      <a:majorFont>
        <a:latin typeface="Tahoma"/>
        <a:ea typeface=""/>
        <a:cs typeface=""/>
      </a:majorFont>
      <a:minorFont>
        <a:latin typeface="Tahom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oofdstuk1" id="{737DEE3E-602E-476C-993A-5D458A42C05E}" vid="{887AA518-FCB2-4130-A010-15B7009F55A4}"/>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C5767CAB4AE024DA6AF3B28388F134E" ma:contentTypeVersion="0" ma:contentTypeDescription="Een nieuw document maken." ma:contentTypeScope="" ma:versionID="d3df60f166dab5a21597c9ef093954eb">
  <xsd:schema xmlns:xsd="http://www.w3.org/2001/XMLSchema" xmlns:xs="http://www.w3.org/2001/XMLSchema" xmlns:p="http://schemas.microsoft.com/office/2006/metadata/properties" targetNamespace="http://schemas.microsoft.com/office/2006/metadata/properties" ma:root="true" ma:fieldsID="c4663c74e03958450e8fecca49b21ad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DA45C93-41E4-441B-BFA7-95B9F3E5D910}">
  <ds:schemaRefs>
    <ds:schemaRef ds:uri="http://schemas.microsoft.com/sharepoint/v3/contenttype/forms"/>
  </ds:schemaRefs>
</ds:datastoreItem>
</file>

<file path=customXml/itemProps2.xml><?xml version="1.0" encoding="utf-8"?>
<ds:datastoreItem xmlns:ds="http://schemas.openxmlformats.org/officeDocument/2006/customXml" ds:itemID="{8B3814D9-8FB9-443F-87B9-338C8C0C01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4CCA0CC1-E170-4CD8-AAB5-9E4B57D9F8A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Hoofdstuk1</Template>
  <TotalTime>753</TotalTime>
  <Words>1671</Words>
  <Application>Microsoft Office PowerPoint</Application>
  <PresentationFormat>Widescreen</PresentationFormat>
  <Paragraphs>328</Paragraphs>
  <Slides>34</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Tahoma</vt:lpstr>
      <vt:lpstr>Times New Roman</vt:lpstr>
      <vt:lpstr>Wingdings</vt:lpstr>
      <vt:lpstr>Kantoorthema</vt:lpstr>
      <vt:lpstr>PowerPoint Presentation</vt:lpstr>
      <vt:lpstr>H3: Bootproces</vt:lpstr>
      <vt:lpstr>PowerPoint Presentation</vt:lpstr>
      <vt:lpstr>Voeding inschakelen</vt:lpstr>
      <vt:lpstr>Moederbord</vt:lpstr>
      <vt:lpstr>Processor</vt:lpstr>
      <vt:lpstr>PowerPoint Presentation</vt:lpstr>
      <vt:lpstr>Processor</vt:lpstr>
      <vt:lpstr>Processor</vt:lpstr>
      <vt:lpstr>PowerPoint Presentation</vt:lpstr>
      <vt:lpstr>Opstartcode</vt:lpstr>
      <vt:lpstr>Opstartcode</vt:lpstr>
      <vt:lpstr>PowerPoint Presentation</vt:lpstr>
      <vt:lpstr>PowerPoint Presentation</vt:lpstr>
      <vt:lpstr>Voordelen van UEFI</vt:lpstr>
      <vt:lpstr>Eigenschappen van UEFI</vt:lpstr>
      <vt:lpstr>UEFI Services</vt:lpstr>
      <vt:lpstr>Besturingssysteem inladen</vt:lpstr>
      <vt:lpstr>PowerPoint Presentation</vt:lpstr>
      <vt:lpstr>Even kort opfrissen…</vt:lpstr>
      <vt:lpstr>Partities</vt:lpstr>
      <vt:lpstr>GUID Partition Table</vt:lpstr>
      <vt:lpstr>GUID Partition Table</vt:lpstr>
      <vt:lpstr>GUID Partition Table</vt:lpstr>
      <vt:lpstr>GUID Partition Table</vt:lpstr>
      <vt:lpstr>PowerPoint Presentation</vt:lpstr>
      <vt:lpstr>UEFI Boot Process </vt:lpstr>
      <vt:lpstr>Boot menu</vt:lpstr>
      <vt:lpstr>UEFI Boot Process </vt:lpstr>
      <vt:lpstr>EFI partition boot loader</vt:lpstr>
      <vt:lpstr>UEFI Boot Process </vt:lpstr>
      <vt:lpstr>OS boot loader</vt:lpstr>
      <vt:lpstr>UEFI Boot Process </vt:lpstr>
      <vt:lpstr>Samenvatting</vt:lpstr>
    </vt:vector>
  </TitlesOfParts>
  <Company>UC Leuven-Limburg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Arne Walschap</dc:creator>
  <cp:keywords>AC 2016-2017</cp:keywords>
  <cp:lastModifiedBy>Pieter Philippaerts</cp:lastModifiedBy>
  <cp:revision>24</cp:revision>
  <cp:lastPrinted>2015-09-25T11:14:55Z</cp:lastPrinted>
  <dcterms:created xsi:type="dcterms:W3CDTF">2018-02-27T15:51:09Z</dcterms:created>
  <dcterms:modified xsi:type="dcterms:W3CDTF">2018-05-28T11:05:14Z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0x0101007C5767CAB4AE024DA6AF3B28388F134E</vt:lpwstr>
  </property>
</Properties>
</file>